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792" r:id="rId2"/>
    <p:sldId id="832" r:id="rId3"/>
    <p:sldId id="811" r:id="rId4"/>
    <p:sldId id="834" r:id="rId5"/>
    <p:sldId id="835" r:id="rId6"/>
    <p:sldId id="833" r:id="rId7"/>
    <p:sldId id="845" r:id="rId8"/>
    <p:sldId id="846" r:id="rId9"/>
    <p:sldId id="424" r:id="rId10"/>
    <p:sldId id="423" r:id="rId11"/>
    <p:sldId id="837" r:id="rId12"/>
    <p:sldId id="836" r:id="rId13"/>
    <p:sldId id="865" r:id="rId14"/>
    <p:sldId id="847" r:id="rId15"/>
    <p:sldId id="848" r:id="rId16"/>
    <p:sldId id="849" r:id="rId17"/>
    <p:sldId id="850" r:id="rId18"/>
    <p:sldId id="851" r:id="rId19"/>
    <p:sldId id="852" r:id="rId20"/>
    <p:sldId id="853" r:id="rId21"/>
    <p:sldId id="854" r:id="rId22"/>
    <p:sldId id="838" r:id="rId23"/>
    <p:sldId id="839" r:id="rId24"/>
    <p:sldId id="937" r:id="rId25"/>
    <p:sldId id="841" r:id="rId26"/>
    <p:sldId id="842" r:id="rId27"/>
    <p:sldId id="843" r:id="rId28"/>
    <p:sldId id="844" r:id="rId29"/>
    <p:sldId id="857" r:id="rId30"/>
    <p:sldId id="859" r:id="rId31"/>
    <p:sldId id="860" r:id="rId32"/>
    <p:sldId id="861" r:id="rId33"/>
    <p:sldId id="862" r:id="rId34"/>
    <p:sldId id="871" r:id="rId35"/>
    <p:sldId id="863" r:id="rId36"/>
    <p:sldId id="866" r:id="rId37"/>
    <p:sldId id="867" r:id="rId38"/>
    <p:sldId id="938" r:id="rId39"/>
    <p:sldId id="869" r:id="rId40"/>
    <p:sldId id="872" r:id="rId41"/>
    <p:sldId id="873" r:id="rId42"/>
    <p:sldId id="874" r:id="rId43"/>
    <p:sldId id="875" r:id="rId44"/>
    <p:sldId id="876" r:id="rId45"/>
    <p:sldId id="939" r:id="rId46"/>
    <p:sldId id="878" r:id="rId47"/>
    <p:sldId id="879" r:id="rId48"/>
    <p:sldId id="880" r:id="rId49"/>
    <p:sldId id="893" r:id="rId50"/>
    <p:sldId id="894" r:id="rId51"/>
    <p:sldId id="896" r:id="rId52"/>
    <p:sldId id="884" r:id="rId53"/>
    <p:sldId id="897" r:id="rId54"/>
    <p:sldId id="886" r:id="rId55"/>
    <p:sldId id="899" r:id="rId56"/>
    <p:sldId id="887" r:id="rId57"/>
    <p:sldId id="888" r:id="rId58"/>
    <p:sldId id="889" r:id="rId59"/>
    <p:sldId id="890" r:id="rId60"/>
    <p:sldId id="891" r:id="rId61"/>
    <p:sldId id="900" r:id="rId62"/>
    <p:sldId id="892" r:id="rId63"/>
    <p:sldId id="898" r:id="rId64"/>
    <p:sldId id="941" r:id="rId65"/>
    <p:sldId id="903" r:id="rId66"/>
    <p:sldId id="904" r:id="rId67"/>
    <p:sldId id="905" r:id="rId68"/>
    <p:sldId id="907" r:id="rId69"/>
    <p:sldId id="906" r:id="rId70"/>
    <p:sldId id="908" r:id="rId71"/>
    <p:sldId id="909" r:id="rId72"/>
    <p:sldId id="940" r:id="rId73"/>
    <p:sldId id="911" r:id="rId74"/>
    <p:sldId id="914" r:id="rId75"/>
    <p:sldId id="912" r:id="rId76"/>
    <p:sldId id="942" r:id="rId77"/>
    <p:sldId id="915" r:id="rId78"/>
    <p:sldId id="922" r:id="rId79"/>
    <p:sldId id="923" r:id="rId80"/>
    <p:sldId id="924" r:id="rId81"/>
    <p:sldId id="925" r:id="rId82"/>
    <p:sldId id="926" r:id="rId83"/>
    <p:sldId id="830" r:id="rId84"/>
    <p:sldId id="927" r:id="rId85"/>
    <p:sldId id="928" r:id="rId86"/>
    <p:sldId id="946" r:id="rId87"/>
    <p:sldId id="929" r:id="rId88"/>
    <p:sldId id="947" r:id="rId89"/>
    <p:sldId id="931" r:id="rId90"/>
    <p:sldId id="930" r:id="rId91"/>
    <p:sldId id="932" r:id="rId92"/>
    <p:sldId id="933" r:id="rId93"/>
    <p:sldId id="934" r:id="rId94"/>
    <p:sldId id="826" r:id="rId95"/>
    <p:sldId id="935" r:id="rId96"/>
    <p:sldId id="936" r:id="rId97"/>
    <p:sldId id="943" r:id="rId98"/>
    <p:sldId id="944" r:id="rId99"/>
    <p:sldId id="945" r:id="rId100"/>
  </p:sldIdLst>
  <p:sldSz cx="12204700" cy="6858000"/>
  <p:notesSz cx="122047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07" d="100"/>
          <a:sy n="107" d="100"/>
        </p:scale>
        <p:origin x="132" y="10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lesinger, Sebastian" userId="d814e6c9-e9fb-4b77-84f7-ccd8aa3529bb" providerId="ADAL" clId="{47F0CCB2-15C0-4F21-887E-CBC15BEBFF22}"/>
    <pc:docChg chg="delSld">
      <pc:chgData name="Schlesinger, Sebastian" userId="d814e6c9-e9fb-4b77-84f7-ccd8aa3529bb" providerId="ADAL" clId="{47F0CCB2-15C0-4F21-887E-CBC15BEBFF22}" dt="2023-11-06T20:33:07.167" v="2" actId="47"/>
      <pc:docMkLst>
        <pc:docMk/>
      </pc:docMkLst>
      <pc:sldChg chg="del">
        <pc:chgData name="Schlesinger, Sebastian" userId="d814e6c9-e9fb-4b77-84f7-ccd8aa3529bb" providerId="ADAL" clId="{47F0CCB2-15C0-4F21-887E-CBC15BEBFF22}" dt="2023-11-06T20:23:56.964" v="0" actId="47"/>
        <pc:sldMkLst>
          <pc:docMk/>
          <pc:sldMk cId="3706529668" sldId="856"/>
        </pc:sldMkLst>
      </pc:sldChg>
      <pc:sldChg chg="del">
        <pc:chgData name="Schlesinger, Sebastian" userId="d814e6c9-e9fb-4b77-84f7-ccd8aa3529bb" providerId="ADAL" clId="{47F0CCB2-15C0-4F21-887E-CBC15BEBFF22}" dt="2023-11-06T20:23:58.698" v="1" actId="47"/>
        <pc:sldMkLst>
          <pc:docMk/>
          <pc:sldMk cId="2312327438" sldId="864"/>
        </pc:sldMkLst>
      </pc:sldChg>
      <pc:sldChg chg="del">
        <pc:chgData name="Schlesinger, Sebastian" userId="d814e6c9-e9fb-4b77-84f7-ccd8aa3529bb" providerId="ADAL" clId="{47F0CCB2-15C0-4F21-887E-CBC15BEBFF22}" dt="2023-11-06T20:33:07.167" v="2" actId="47"/>
        <pc:sldMkLst>
          <pc:docMk/>
          <pc:sldMk cId="1713208080" sldId="948"/>
        </pc:sldMkLst>
      </pc:sldChg>
    </pc:docChg>
  </pc:docChgLst>
  <pc:docChgLst>
    <pc:chgData name="Schlesinger, Sebastian" userId="d814e6c9-e9fb-4b77-84f7-ccd8aa3529bb" providerId="ADAL" clId="{3E7853D0-8337-4C93-9228-C11A1DE068E5}"/>
    <pc:docChg chg="undo custSel addSld delSld modSld sldOrd">
      <pc:chgData name="Schlesinger, Sebastian" userId="d814e6c9-e9fb-4b77-84f7-ccd8aa3529bb" providerId="ADAL" clId="{3E7853D0-8337-4C93-9228-C11A1DE068E5}" dt="2023-03-29T17:23:14.907" v="868" actId="20577"/>
      <pc:docMkLst>
        <pc:docMk/>
      </pc:docMkLst>
      <pc:sldChg chg="del">
        <pc:chgData name="Schlesinger, Sebastian" userId="d814e6c9-e9fb-4b77-84f7-ccd8aa3529bb" providerId="ADAL" clId="{3E7853D0-8337-4C93-9228-C11A1DE068E5}" dt="2023-03-29T17:08:02.556" v="248" actId="47"/>
        <pc:sldMkLst>
          <pc:docMk/>
          <pc:sldMk cId="2967501321" sldId="422"/>
        </pc:sldMkLst>
      </pc:sldChg>
      <pc:sldChg chg="ord">
        <pc:chgData name="Schlesinger, Sebastian" userId="d814e6c9-e9fb-4b77-84f7-ccd8aa3529bb" providerId="ADAL" clId="{3E7853D0-8337-4C93-9228-C11A1DE068E5}" dt="2023-03-29T15:11:28.295" v="5"/>
        <pc:sldMkLst>
          <pc:docMk/>
          <pc:sldMk cId="894378585" sldId="423"/>
        </pc:sldMkLst>
      </pc:sldChg>
      <pc:sldChg chg="del">
        <pc:chgData name="Schlesinger, Sebastian" userId="d814e6c9-e9fb-4b77-84f7-ccd8aa3529bb" providerId="ADAL" clId="{3E7853D0-8337-4C93-9228-C11A1DE068E5}" dt="2023-03-29T17:08:04.127" v="249" actId="47"/>
        <pc:sldMkLst>
          <pc:docMk/>
          <pc:sldMk cId="2590823745" sldId="425"/>
        </pc:sldMkLst>
      </pc:sldChg>
      <pc:sldChg chg="del">
        <pc:chgData name="Schlesinger, Sebastian" userId="d814e6c9-e9fb-4b77-84f7-ccd8aa3529bb" providerId="ADAL" clId="{3E7853D0-8337-4C93-9228-C11A1DE068E5}" dt="2023-03-29T17:08:07.690" v="250" actId="47"/>
        <pc:sldMkLst>
          <pc:docMk/>
          <pc:sldMk cId="55646599" sldId="426"/>
        </pc:sldMkLst>
      </pc:sldChg>
      <pc:sldChg chg="del">
        <pc:chgData name="Schlesinger, Sebastian" userId="d814e6c9-e9fb-4b77-84f7-ccd8aa3529bb" providerId="ADAL" clId="{3E7853D0-8337-4C93-9228-C11A1DE068E5}" dt="2023-03-29T17:08:01.194" v="247" actId="47"/>
        <pc:sldMkLst>
          <pc:docMk/>
          <pc:sldMk cId="816528774" sldId="810"/>
        </pc:sldMkLst>
      </pc:sldChg>
      <pc:sldChg chg="addSp delSp modSp mod">
        <pc:chgData name="Schlesinger, Sebastian" userId="d814e6c9-e9fb-4b77-84f7-ccd8aa3529bb" providerId="ADAL" clId="{3E7853D0-8337-4C93-9228-C11A1DE068E5}" dt="2023-03-29T17:06:03.952" v="218" actId="1076"/>
        <pc:sldMkLst>
          <pc:docMk/>
          <pc:sldMk cId="2476929564" sldId="811"/>
        </pc:sldMkLst>
        <pc:spChg chg="mod">
          <ac:chgData name="Schlesinger, Sebastian" userId="d814e6c9-e9fb-4b77-84f7-ccd8aa3529bb" providerId="ADAL" clId="{3E7853D0-8337-4C93-9228-C11A1DE068E5}" dt="2023-03-29T15:21:08.101" v="90" actId="14100"/>
          <ac:spMkLst>
            <pc:docMk/>
            <pc:sldMk cId="2476929564" sldId="811"/>
            <ac:spMk id="2" creationId="{B3D00E77-B0DB-9FF5-09F7-B0565B1CEECA}"/>
          </ac:spMkLst>
        </pc:spChg>
        <pc:spChg chg="del mod">
          <ac:chgData name="Schlesinger, Sebastian" userId="d814e6c9-e9fb-4b77-84f7-ccd8aa3529bb" providerId="ADAL" clId="{3E7853D0-8337-4C93-9228-C11A1DE068E5}" dt="2023-03-29T16:52:06.944" v="117" actId="478"/>
          <ac:spMkLst>
            <pc:docMk/>
            <pc:sldMk cId="2476929564" sldId="811"/>
            <ac:spMk id="3" creationId="{ABDAC570-CFDF-A341-D899-032631C7347A}"/>
          </ac:spMkLst>
        </pc:spChg>
        <pc:spChg chg="add del mod">
          <ac:chgData name="Schlesinger, Sebastian" userId="d814e6c9-e9fb-4b77-84f7-ccd8aa3529bb" providerId="ADAL" clId="{3E7853D0-8337-4C93-9228-C11A1DE068E5}" dt="2023-03-29T16:52:09.677" v="118" actId="478"/>
          <ac:spMkLst>
            <pc:docMk/>
            <pc:sldMk cId="2476929564" sldId="811"/>
            <ac:spMk id="5" creationId="{FE0C23B0-493A-7737-78EF-62B4323BD831}"/>
          </ac:spMkLst>
        </pc:spChg>
        <pc:spChg chg="add mod">
          <ac:chgData name="Schlesinger, Sebastian" userId="d814e6c9-e9fb-4b77-84f7-ccd8aa3529bb" providerId="ADAL" clId="{3E7853D0-8337-4C93-9228-C11A1DE068E5}" dt="2023-03-29T17:01:29.093" v="155" actId="1076"/>
          <ac:spMkLst>
            <pc:docMk/>
            <pc:sldMk cId="2476929564" sldId="811"/>
            <ac:spMk id="6" creationId="{88F323D6-4BD1-928B-A3F3-C7159DFEC870}"/>
          </ac:spMkLst>
        </pc:spChg>
        <pc:spChg chg="add mod">
          <ac:chgData name="Schlesinger, Sebastian" userId="d814e6c9-e9fb-4b77-84f7-ccd8aa3529bb" providerId="ADAL" clId="{3E7853D0-8337-4C93-9228-C11A1DE068E5}" dt="2023-03-29T17:01:51.430" v="162" actId="1076"/>
          <ac:spMkLst>
            <pc:docMk/>
            <pc:sldMk cId="2476929564" sldId="811"/>
            <ac:spMk id="8" creationId="{A3A11D6A-7D63-61C1-0199-607AFD23BF94}"/>
          </ac:spMkLst>
        </pc:spChg>
        <pc:picChg chg="add mod">
          <ac:chgData name="Schlesinger, Sebastian" userId="d814e6c9-e9fb-4b77-84f7-ccd8aa3529bb" providerId="ADAL" clId="{3E7853D0-8337-4C93-9228-C11A1DE068E5}" dt="2023-03-29T17:06:03.952" v="218" actId="1076"/>
          <ac:picMkLst>
            <pc:docMk/>
            <pc:sldMk cId="2476929564" sldId="811"/>
            <ac:picMk id="10" creationId="{71108713-51E0-5AB3-F81F-D82F2618E939}"/>
          </ac:picMkLst>
        </pc:picChg>
      </pc:sldChg>
      <pc:sldChg chg="del">
        <pc:chgData name="Schlesinger, Sebastian" userId="d814e6c9-e9fb-4b77-84f7-ccd8aa3529bb" providerId="ADAL" clId="{3E7853D0-8337-4C93-9228-C11A1DE068E5}" dt="2023-03-29T17:07:59.872" v="246" actId="47"/>
        <pc:sldMkLst>
          <pc:docMk/>
          <pc:sldMk cId="1174570783" sldId="818"/>
        </pc:sldMkLst>
      </pc:sldChg>
      <pc:sldChg chg="addSp delSp modSp new mod">
        <pc:chgData name="Schlesinger, Sebastian" userId="d814e6c9-e9fb-4b77-84f7-ccd8aa3529bb" providerId="ADAL" clId="{3E7853D0-8337-4C93-9228-C11A1DE068E5}" dt="2023-03-29T15:20:45.690" v="54" actId="14100"/>
        <pc:sldMkLst>
          <pc:docMk/>
          <pc:sldMk cId="2527790452" sldId="832"/>
        </pc:sldMkLst>
        <pc:spChg chg="mod">
          <ac:chgData name="Schlesinger, Sebastian" userId="d814e6c9-e9fb-4b77-84f7-ccd8aa3529bb" providerId="ADAL" clId="{3E7853D0-8337-4C93-9228-C11A1DE068E5}" dt="2023-03-29T15:20:18.414" v="51" actId="1076"/>
          <ac:spMkLst>
            <pc:docMk/>
            <pc:sldMk cId="2527790452" sldId="832"/>
            <ac:spMk id="2" creationId="{C0B9466E-2CD7-5500-6B09-24A6D8B8B954}"/>
          </ac:spMkLst>
        </pc:spChg>
        <pc:spChg chg="del">
          <ac:chgData name="Schlesinger, Sebastian" userId="d814e6c9-e9fb-4b77-84f7-ccd8aa3529bb" providerId="ADAL" clId="{3E7853D0-8337-4C93-9228-C11A1DE068E5}" dt="2023-03-29T15:11:01.036" v="1" actId="478"/>
          <ac:spMkLst>
            <pc:docMk/>
            <pc:sldMk cId="2527790452" sldId="832"/>
            <ac:spMk id="3" creationId="{ECDB19FC-000F-52BE-D2A8-AB01B965F39E}"/>
          </ac:spMkLst>
        </pc:spChg>
        <pc:picChg chg="add mod">
          <ac:chgData name="Schlesinger, Sebastian" userId="d814e6c9-e9fb-4b77-84f7-ccd8aa3529bb" providerId="ADAL" clId="{3E7853D0-8337-4C93-9228-C11A1DE068E5}" dt="2023-03-29T15:20:45.690" v="54" actId="14100"/>
          <ac:picMkLst>
            <pc:docMk/>
            <pc:sldMk cId="2527790452" sldId="832"/>
            <ac:picMk id="5" creationId="{B794CE13-5A47-1DEF-5103-1CE624A2B4DA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09:36.510" v="305"/>
        <pc:sldMkLst>
          <pc:docMk/>
          <pc:sldMk cId="2378078148" sldId="833"/>
        </pc:sldMkLst>
        <pc:spChg chg="mod">
          <ac:chgData name="Schlesinger, Sebastian" userId="d814e6c9-e9fb-4b77-84f7-ccd8aa3529bb" providerId="ADAL" clId="{3E7853D0-8337-4C93-9228-C11A1DE068E5}" dt="2023-03-29T17:02:17.255" v="176" actId="20577"/>
          <ac:spMkLst>
            <pc:docMk/>
            <pc:sldMk cId="2378078148" sldId="833"/>
            <ac:spMk id="2" creationId="{95D1D980-5A91-778F-C8E3-0A787644D6D5}"/>
          </ac:spMkLst>
        </pc:spChg>
        <pc:spChg chg="mod">
          <ac:chgData name="Schlesinger, Sebastian" userId="d814e6c9-e9fb-4b77-84f7-ccd8aa3529bb" providerId="ADAL" clId="{3E7853D0-8337-4C93-9228-C11A1DE068E5}" dt="2023-03-29T17:02:52.919" v="183"/>
          <ac:spMkLst>
            <pc:docMk/>
            <pc:sldMk cId="2378078148" sldId="833"/>
            <ac:spMk id="3" creationId="{085D87F7-DC5E-5E3B-EB8A-D7F530238166}"/>
          </ac:spMkLst>
        </pc:spChg>
        <pc:spChg chg="add mod">
          <ac:chgData name="Schlesinger, Sebastian" userId="d814e6c9-e9fb-4b77-84f7-ccd8aa3529bb" providerId="ADAL" clId="{3E7853D0-8337-4C93-9228-C11A1DE068E5}" dt="2023-03-29T17:02:58.276" v="186" actId="14100"/>
          <ac:spMkLst>
            <pc:docMk/>
            <pc:sldMk cId="2378078148" sldId="833"/>
            <ac:spMk id="5" creationId="{804DD475-8807-F983-A669-96F8DACAAAAE}"/>
          </ac:spMkLst>
        </pc:spChg>
        <pc:spChg chg="add mod">
          <ac:chgData name="Schlesinger, Sebastian" userId="d814e6c9-e9fb-4b77-84f7-ccd8aa3529bb" providerId="ADAL" clId="{3E7853D0-8337-4C93-9228-C11A1DE068E5}" dt="2023-03-29T17:09:36.510" v="305"/>
          <ac:spMkLst>
            <pc:docMk/>
            <pc:sldMk cId="2378078148" sldId="833"/>
            <ac:spMk id="7" creationId="{76641443-18EB-8AA4-BE8D-5BF5022D0329}"/>
          </ac:spMkLst>
        </pc:spChg>
        <pc:picChg chg="add del">
          <ac:chgData name="Schlesinger, Sebastian" userId="d814e6c9-e9fb-4b77-84f7-ccd8aa3529bb" providerId="ADAL" clId="{3E7853D0-8337-4C93-9228-C11A1DE068E5}" dt="2023-03-29T17:08:31.961" v="253" actId="21"/>
          <ac:picMkLst>
            <pc:docMk/>
            <pc:sldMk cId="2378078148" sldId="833"/>
            <ac:picMk id="9" creationId="{65B03D4E-5FF0-1BB6-CCEF-C84EC5B13CE2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06:55.944" v="225" actId="14100"/>
        <pc:sldMkLst>
          <pc:docMk/>
          <pc:sldMk cId="2359672460" sldId="834"/>
        </pc:sldMkLst>
        <pc:spChg chg="mod">
          <ac:chgData name="Schlesinger, Sebastian" userId="d814e6c9-e9fb-4b77-84f7-ccd8aa3529bb" providerId="ADAL" clId="{3E7853D0-8337-4C93-9228-C11A1DE068E5}" dt="2023-03-29T17:04:38.187" v="214" actId="20577"/>
          <ac:spMkLst>
            <pc:docMk/>
            <pc:sldMk cId="2359672460" sldId="834"/>
            <ac:spMk id="2" creationId="{F63B3D69-EE3F-2782-D85B-56DA067F5BA9}"/>
          </ac:spMkLst>
        </pc:spChg>
        <pc:spChg chg="del">
          <ac:chgData name="Schlesinger, Sebastian" userId="d814e6c9-e9fb-4b77-84f7-ccd8aa3529bb" providerId="ADAL" clId="{3E7853D0-8337-4C93-9228-C11A1DE068E5}" dt="2023-03-29T17:06:41.163" v="219" actId="478"/>
          <ac:spMkLst>
            <pc:docMk/>
            <pc:sldMk cId="2359672460" sldId="834"/>
            <ac:spMk id="3" creationId="{8A33FDC4-79E7-AB19-1B71-B39A7FBFAB58}"/>
          </ac:spMkLst>
        </pc:spChg>
        <pc:picChg chg="add mod">
          <ac:chgData name="Schlesinger, Sebastian" userId="d814e6c9-e9fb-4b77-84f7-ccd8aa3529bb" providerId="ADAL" clId="{3E7853D0-8337-4C93-9228-C11A1DE068E5}" dt="2023-03-29T17:06:55.944" v="225" actId="14100"/>
          <ac:picMkLst>
            <pc:docMk/>
            <pc:sldMk cId="2359672460" sldId="834"/>
            <ac:picMk id="5" creationId="{77466683-C0CF-5C80-C5AF-305CFD750417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07:25.895" v="245" actId="1076"/>
        <pc:sldMkLst>
          <pc:docMk/>
          <pc:sldMk cId="2581425697" sldId="835"/>
        </pc:sldMkLst>
        <pc:spChg chg="mod">
          <ac:chgData name="Schlesinger, Sebastian" userId="d814e6c9-e9fb-4b77-84f7-ccd8aa3529bb" providerId="ADAL" clId="{3E7853D0-8337-4C93-9228-C11A1DE068E5}" dt="2023-03-29T17:07:13.471" v="240" actId="20577"/>
          <ac:spMkLst>
            <pc:docMk/>
            <pc:sldMk cId="2581425697" sldId="835"/>
            <ac:spMk id="2" creationId="{D33D6C47-6FD0-EBE1-83BF-D48850C6E7B6}"/>
          </ac:spMkLst>
        </pc:spChg>
        <pc:spChg chg="del">
          <ac:chgData name="Schlesinger, Sebastian" userId="d814e6c9-e9fb-4b77-84f7-ccd8aa3529bb" providerId="ADAL" clId="{3E7853D0-8337-4C93-9228-C11A1DE068E5}" dt="2023-03-29T17:07:16.752" v="241" actId="478"/>
          <ac:spMkLst>
            <pc:docMk/>
            <pc:sldMk cId="2581425697" sldId="835"/>
            <ac:spMk id="3" creationId="{1BABE85C-7E11-96E0-569D-7434E98E5D12}"/>
          </ac:spMkLst>
        </pc:spChg>
        <pc:picChg chg="add mod">
          <ac:chgData name="Schlesinger, Sebastian" userId="d814e6c9-e9fb-4b77-84f7-ccd8aa3529bb" providerId="ADAL" clId="{3E7853D0-8337-4C93-9228-C11A1DE068E5}" dt="2023-03-29T17:07:25.895" v="245" actId="1076"/>
          <ac:picMkLst>
            <pc:docMk/>
            <pc:sldMk cId="2581425697" sldId="835"/>
            <ac:picMk id="5" creationId="{7738DAA0-4FDC-03B9-F8CC-DFB68885B896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10:57.280" v="349" actId="14100"/>
        <pc:sldMkLst>
          <pc:docMk/>
          <pc:sldMk cId="1854930399" sldId="836"/>
        </pc:sldMkLst>
        <pc:spChg chg="mod">
          <ac:chgData name="Schlesinger, Sebastian" userId="d814e6c9-e9fb-4b77-84f7-ccd8aa3529bb" providerId="ADAL" clId="{3E7853D0-8337-4C93-9228-C11A1DE068E5}" dt="2023-03-29T17:10:57.280" v="349" actId="14100"/>
          <ac:spMkLst>
            <pc:docMk/>
            <pc:sldMk cId="1854930399" sldId="836"/>
            <ac:spMk id="2" creationId="{ACDC03D6-46D1-1973-71E8-F846D5FC12B9}"/>
          </ac:spMkLst>
        </pc:spChg>
        <pc:spChg chg="del">
          <ac:chgData name="Schlesinger, Sebastian" userId="d814e6c9-e9fb-4b77-84f7-ccd8aa3529bb" providerId="ADAL" clId="{3E7853D0-8337-4C93-9228-C11A1DE068E5}" dt="2023-03-29T17:08:35.173" v="254" actId="478"/>
          <ac:spMkLst>
            <pc:docMk/>
            <pc:sldMk cId="1854930399" sldId="836"/>
            <ac:spMk id="3" creationId="{28E4CF8E-4A3F-FCA6-B450-F94017A3940E}"/>
          </ac:spMkLst>
        </pc:spChg>
        <pc:picChg chg="add mod">
          <ac:chgData name="Schlesinger, Sebastian" userId="d814e6c9-e9fb-4b77-84f7-ccd8aa3529bb" providerId="ADAL" clId="{3E7853D0-8337-4C93-9228-C11A1DE068E5}" dt="2023-03-29T17:08:49.096" v="256" actId="1076"/>
          <ac:picMkLst>
            <pc:docMk/>
            <pc:sldMk cId="1854930399" sldId="836"/>
            <ac:picMk id="4" creationId="{16590B65-244E-E70C-F6B4-209D58F11637}"/>
          </ac:picMkLst>
        </pc:picChg>
      </pc:sldChg>
      <pc:sldChg chg="modSp new mod">
        <pc:chgData name="Schlesinger, Sebastian" userId="d814e6c9-e9fb-4b77-84f7-ccd8aa3529bb" providerId="ADAL" clId="{3E7853D0-8337-4C93-9228-C11A1DE068E5}" dt="2023-03-29T17:09:13.018" v="303" actId="20577"/>
        <pc:sldMkLst>
          <pc:docMk/>
          <pc:sldMk cId="1254247289" sldId="837"/>
        </pc:sldMkLst>
        <pc:spChg chg="mod">
          <ac:chgData name="Schlesinger, Sebastian" userId="d814e6c9-e9fb-4b77-84f7-ccd8aa3529bb" providerId="ADAL" clId="{3E7853D0-8337-4C93-9228-C11A1DE068E5}" dt="2023-03-29T17:09:13.018" v="303" actId="20577"/>
          <ac:spMkLst>
            <pc:docMk/>
            <pc:sldMk cId="1254247289" sldId="837"/>
            <ac:spMk id="3" creationId="{D3189279-C079-DE3F-7D36-8F2B4DC78038}"/>
          </ac:spMkLst>
        </pc:spChg>
      </pc:sldChg>
      <pc:sldChg chg="addSp delSp modSp new mod">
        <pc:chgData name="Schlesinger, Sebastian" userId="d814e6c9-e9fb-4b77-84f7-ccd8aa3529bb" providerId="ADAL" clId="{3E7853D0-8337-4C93-9228-C11A1DE068E5}" dt="2023-03-29T17:11:50.417" v="394" actId="1076"/>
        <pc:sldMkLst>
          <pc:docMk/>
          <pc:sldMk cId="957747496" sldId="838"/>
        </pc:sldMkLst>
        <pc:spChg chg="mod">
          <ac:chgData name="Schlesinger, Sebastian" userId="d814e6c9-e9fb-4b77-84f7-ccd8aa3529bb" providerId="ADAL" clId="{3E7853D0-8337-4C93-9228-C11A1DE068E5}" dt="2023-03-29T17:11:36.635" v="390" actId="1076"/>
          <ac:spMkLst>
            <pc:docMk/>
            <pc:sldMk cId="957747496" sldId="838"/>
            <ac:spMk id="2" creationId="{1838EE00-B756-3C4F-D839-0CAA63E19C96}"/>
          </ac:spMkLst>
        </pc:spChg>
        <pc:spChg chg="del">
          <ac:chgData name="Schlesinger, Sebastian" userId="d814e6c9-e9fb-4b77-84f7-ccd8aa3529bb" providerId="ADAL" clId="{3E7853D0-8337-4C93-9228-C11A1DE068E5}" dt="2023-03-29T17:11:33.244" v="388" actId="478"/>
          <ac:spMkLst>
            <pc:docMk/>
            <pc:sldMk cId="957747496" sldId="838"/>
            <ac:spMk id="3" creationId="{0BF34371-1FCD-EF23-C3D7-AED76F03F38A}"/>
          </ac:spMkLst>
        </pc:spChg>
        <pc:picChg chg="add mod">
          <ac:chgData name="Schlesinger, Sebastian" userId="d814e6c9-e9fb-4b77-84f7-ccd8aa3529bb" providerId="ADAL" clId="{3E7853D0-8337-4C93-9228-C11A1DE068E5}" dt="2023-03-29T17:11:50.417" v="394" actId="1076"/>
          <ac:picMkLst>
            <pc:docMk/>
            <pc:sldMk cId="957747496" sldId="838"/>
            <ac:picMk id="5" creationId="{6D87F32A-A6F0-3A63-3029-3310905F62E2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12:18.598" v="401" actId="14100"/>
        <pc:sldMkLst>
          <pc:docMk/>
          <pc:sldMk cId="2374329482" sldId="839"/>
        </pc:sldMkLst>
        <pc:spChg chg="mod">
          <ac:chgData name="Schlesinger, Sebastian" userId="d814e6c9-e9fb-4b77-84f7-ccd8aa3529bb" providerId="ADAL" clId="{3E7853D0-8337-4C93-9228-C11A1DE068E5}" dt="2023-03-29T17:12:18.598" v="401" actId="14100"/>
          <ac:spMkLst>
            <pc:docMk/>
            <pc:sldMk cId="2374329482" sldId="839"/>
            <ac:spMk id="2" creationId="{7DED8E0F-FFCD-063B-3038-8333402E3576}"/>
          </ac:spMkLst>
        </pc:spChg>
        <pc:spChg chg="del">
          <ac:chgData name="Schlesinger, Sebastian" userId="d814e6c9-e9fb-4b77-84f7-ccd8aa3529bb" providerId="ADAL" clId="{3E7853D0-8337-4C93-9228-C11A1DE068E5}" dt="2023-03-29T17:12:06.730" v="395" actId="478"/>
          <ac:spMkLst>
            <pc:docMk/>
            <pc:sldMk cId="2374329482" sldId="839"/>
            <ac:spMk id="3" creationId="{D0DEE82B-EE8D-612D-0490-D73F74101AD0}"/>
          </ac:spMkLst>
        </pc:spChg>
        <pc:picChg chg="add mod">
          <ac:chgData name="Schlesinger, Sebastian" userId="d814e6c9-e9fb-4b77-84f7-ccd8aa3529bb" providerId="ADAL" clId="{3E7853D0-8337-4C93-9228-C11A1DE068E5}" dt="2023-03-29T17:12:11.613" v="399" actId="1076"/>
          <ac:picMkLst>
            <pc:docMk/>
            <pc:sldMk cId="2374329482" sldId="839"/>
            <ac:picMk id="5" creationId="{13945EC5-8A93-A5AE-2346-E6BA4EB12D5B}"/>
          </ac:picMkLst>
        </pc:picChg>
      </pc:sldChg>
      <pc:sldChg chg="modSp new mod">
        <pc:chgData name="Schlesinger, Sebastian" userId="d814e6c9-e9fb-4b77-84f7-ccd8aa3529bb" providerId="ADAL" clId="{3E7853D0-8337-4C93-9228-C11A1DE068E5}" dt="2023-03-29T17:12:37.064" v="420" actId="20577"/>
        <pc:sldMkLst>
          <pc:docMk/>
          <pc:sldMk cId="3666317883" sldId="840"/>
        </pc:sldMkLst>
        <pc:spChg chg="mod">
          <ac:chgData name="Schlesinger, Sebastian" userId="d814e6c9-e9fb-4b77-84f7-ccd8aa3529bb" providerId="ADAL" clId="{3E7853D0-8337-4C93-9228-C11A1DE068E5}" dt="2023-03-29T17:12:37.064" v="420" actId="20577"/>
          <ac:spMkLst>
            <pc:docMk/>
            <pc:sldMk cId="3666317883" sldId="840"/>
            <ac:spMk id="3" creationId="{5C99996C-631C-3810-01D3-FEBB3055D09F}"/>
          </ac:spMkLst>
        </pc:spChg>
      </pc:sldChg>
      <pc:sldChg chg="addSp delSp modSp new mod">
        <pc:chgData name="Schlesinger, Sebastian" userId="d814e6c9-e9fb-4b77-84f7-ccd8aa3529bb" providerId="ADAL" clId="{3E7853D0-8337-4C93-9228-C11A1DE068E5}" dt="2023-03-29T17:19:37.315" v="549" actId="1076"/>
        <pc:sldMkLst>
          <pc:docMk/>
          <pc:sldMk cId="404980845" sldId="841"/>
        </pc:sldMkLst>
        <pc:spChg chg="mod">
          <ac:chgData name="Schlesinger, Sebastian" userId="d814e6c9-e9fb-4b77-84f7-ccd8aa3529bb" providerId="ADAL" clId="{3E7853D0-8337-4C93-9228-C11A1DE068E5}" dt="2023-03-29T17:13:04.287" v="444" actId="20577"/>
          <ac:spMkLst>
            <pc:docMk/>
            <pc:sldMk cId="404980845" sldId="841"/>
            <ac:spMk id="2" creationId="{FE582711-FE0E-45DD-9493-2B9A00E5D089}"/>
          </ac:spMkLst>
        </pc:spChg>
        <pc:spChg chg="del">
          <ac:chgData name="Schlesinger, Sebastian" userId="d814e6c9-e9fb-4b77-84f7-ccd8aa3529bb" providerId="ADAL" clId="{3E7853D0-8337-4C93-9228-C11A1DE068E5}" dt="2023-03-29T17:12:47.708" v="421" actId="478"/>
          <ac:spMkLst>
            <pc:docMk/>
            <pc:sldMk cId="404980845" sldId="841"/>
            <ac:spMk id="3" creationId="{C4042070-9FF5-00E6-4EBC-ABBAF67D07BE}"/>
          </ac:spMkLst>
        </pc:spChg>
        <pc:spChg chg="add mod">
          <ac:chgData name="Schlesinger, Sebastian" userId="d814e6c9-e9fb-4b77-84f7-ccd8aa3529bb" providerId="ADAL" clId="{3E7853D0-8337-4C93-9228-C11A1DE068E5}" dt="2023-03-29T17:19:37.315" v="549" actId="1076"/>
          <ac:spMkLst>
            <pc:docMk/>
            <pc:sldMk cId="404980845" sldId="841"/>
            <ac:spMk id="6" creationId="{CFC08777-126F-D30C-0982-4C6E881BF0E5}"/>
          </ac:spMkLst>
        </pc:spChg>
        <pc:picChg chg="add mod">
          <ac:chgData name="Schlesinger, Sebastian" userId="d814e6c9-e9fb-4b77-84f7-ccd8aa3529bb" providerId="ADAL" clId="{3E7853D0-8337-4C93-9228-C11A1DE068E5}" dt="2023-03-29T17:19:34.536" v="548" actId="1076"/>
          <ac:picMkLst>
            <pc:docMk/>
            <pc:sldMk cId="404980845" sldId="841"/>
            <ac:picMk id="5" creationId="{5C355F65-6BB1-983B-8878-D1184E566C7A}"/>
          </ac:picMkLst>
        </pc:picChg>
      </pc:sldChg>
      <pc:sldChg chg="addSp delSp modSp new mod">
        <pc:chgData name="Schlesinger, Sebastian" userId="d814e6c9-e9fb-4b77-84f7-ccd8aa3529bb" providerId="ADAL" clId="{3E7853D0-8337-4C93-9228-C11A1DE068E5}" dt="2023-03-29T17:19:53.958" v="550" actId="1076"/>
        <pc:sldMkLst>
          <pc:docMk/>
          <pc:sldMk cId="1325542950" sldId="842"/>
        </pc:sldMkLst>
        <pc:spChg chg="mod">
          <ac:chgData name="Schlesinger, Sebastian" userId="d814e6c9-e9fb-4b77-84f7-ccd8aa3529bb" providerId="ADAL" clId="{3E7853D0-8337-4C93-9228-C11A1DE068E5}" dt="2023-03-29T17:14:13.237" v="488" actId="14100"/>
          <ac:spMkLst>
            <pc:docMk/>
            <pc:sldMk cId="1325542950" sldId="842"/>
            <ac:spMk id="2" creationId="{A5BBF1DB-8A0E-44E7-4767-29A3DF45EE2D}"/>
          </ac:spMkLst>
        </pc:spChg>
        <pc:spChg chg="del">
          <ac:chgData name="Schlesinger, Sebastian" userId="d814e6c9-e9fb-4b77-84f7-ccd8aa3529bb" providerId="ADAL" clId="{3E7853D0-8337-4C93-9228-C11A1DE068E5}" dt="2023-03-29T17:14:15.058" v="489" actId="478"/>
          <ac:spMkLst>
            <pc:docMk/>
            <pc:sldMk cId="1325542950" sldId="842"/>
            <ac:spMk id="3" creationId="{B8E46790-02C6-5FCF-8A9B-8007D25083F7}"/>
          </ac:spMkLst>
        </pc:spChg>
        <pc:spChg chg="add del mod">
          <ac:chgData name="Schlesinger, Sebastian" userId="d814e6c9-e9fb-4b77-84f7-ccd8aa3529bb" providerId="ADAL" clId="{3E7853D0-8337-4C93-9228-C11A1DE068E5}" dt="2023-03-29T17:19:30.688" v="545" actId="21"/>
          <ac:spMkLst>
            <pc:docMk/>
            <pc:sldMk cId="1325542950" sldId="842"/>
            <ac:spMk id="6" creationId="{6CE2FF3A-70D2-557A-38E2-248618A57724}"/>
          </ac:spMkLst>
        </pc:spChg>
        <pc:picChg chg="add mod">
          <ac:chgData name="Schlesinger, Sebastian" userId="d814e6c9-e9fb-4b77-84f7-ccd8aa3529bb" providerId="ADAL" clId="{3E7853D0-8337-4C93-9228-C11A1DE068E5}" dt="2023-03-29T17:19:53.958" v="550" actId="1076"/>
          <ac:picMkLst>
            <pc:docMk/>
            <pc:sldMk cId="1325542950" sldId="842"/>
            <ac:picMk id="5" creationId="{04264980-36E8-D884-A76B-0501792245F0}"/>
          </ac:picMkLst>
        </pc:picChg>
      </pc:sldChg>
      <pc:sldChg chg="addSp modSp new mod">
        <pc:chgData name="Schlesinger, Sebastian" userId="d814e6c9-e9fb-4b77-84f7-ccd8aa3529bb" providerId="ADAL" clId="{3E7853D0-8337-4C93-9228-C11A1DE068E5}" dt="2023-03-29T17:22:37.696" v="782" actId="404"/>
        <pc:sldMkLst>
          <pc:docMk/>
          <pc:sldMk cId="1992556760" sldId="843"/>
        </pc:sldMkLst>
        <pc:spChg chg="mod">
          <ac:chgData name="Schlesinger, Sebastian" userId="d814e6c9-e9fb-4b77-84f7-ccd8aa3529bb" providerId="ADAL" clId="{3E7853D0-8337-4C93-9228-C11A1DE068E5}" dt="2023-03-29T17:20:47.809" v="706" actId="1076"/>
          <ac:spMkLst>
            <pc:docMk/>
            <pc:sldMk cId="1992556760" sldId="843"/>
            <ac:spMk id="2" creationId="{CCB65715-F5A0-0880-4432-24FF6704BB88}"/>
          </ac:spMkLst>
        </pc:spChg>
        <pc:spChg chg="mod">
          <ac:chgData name="Schlesinger, Sebastian" userId="d814e6c9-e9fb-4b77-84f7-ccd8aa3529bb" providerId="ADAL" clId="{3E7853D0-8337-4C93-9228-C11A1DE068E5}" dt="2023-03-29T17:22:37.696" v="782" actId="404"/>
          <ac:spMkLst>
            <pc:docMk/>
            <pc:sldMk cId="1992556760" sldId="843"/>
            <ac:spMk id="3" creationId="{A59703BC-7E68-63D2-0333-98CAB1EBFC2F}"/>
          </ac:spMkLst>
        </pc:spChg>
        <pc:picChg chg="add mod">
          <ac:chgData name="Schlesinger, Sebastian" userId="d814e6c9-e9fb-4b77-84f7-ccd8aa3529bb" providerId="ADAL" clId="{3E7853D0-8337-4C93-9228-C11A1DE068E5}" dt="2023-03-29T17:21:43.550" v="756" actId="1076"/>
          <ac:picMkLst>
            <pc:docMk/>
            <pc:sldMk cId="1992556760" sldId="843"/>
            <ac:picMk id="5" creationId="{10C38C92-45B4-ECB4-A7EE-4A1A73268D2B}"/>
          </ac:picMkLst>
        </pc:picChg>
        <pc:picChg chg="add mod">
          <ac:chgData name="Schlesinger, Sebastian" userId="d814e6c9-e9fb-4b77-84f7-ccd8aa3529bb" providerId="ADAL" clId="{3E7853D0-8337-4C93-9228-C11A1DE068E5}" dt="2023-03-29T17:21:56.869" v="774" actId="1076"/>
          <ac:picMkLst>
            <pc:docMk/>
            <pc:sldMk cId="1992556760" sldId="843"/>
            <ac:picMk id="7" creationId="{F196224C-6EB0-D656-F269-CABEA614A52D}"/>
          </ac:picMkLst>
        </pc:picChg>
        <pc:picChg chg="add mod">
          <ac:chgData name="Schlesinger, Sebastian" userId="d814e6c9-e9fb-4b77-84f7-ccd8aa3529bb" providerId="ADAL" clId="{3E7853D0-8337-4C93-9228-C11A1DE068E5}" dt="2023-03-29T17:22:12.434" v="777" actId="1076"/>
          <ac:picMkLst>
            <pc:docMk/>
            <pc:sldMk cId="1992556760" sldId="843"/>
            <ac:picMk id="8" creationId="{137822A3-10D3-1FED-4F7C-DB213A98A432}"/>
          </ac:picMkLst>
        </pc:picChg>
      </pc:sldChg>
      <pc:sldChg chg="modSp new mod">
        <pc:chgData name="Schlesinger, Sebastian" userId="d814e6c9-e9fb-4b77-84f7-ccd8aa3529bb" providerId="ADAL" clId="{3E7853D0-8337-4C93-9228-C11A1DE068E5}" dt="2023-03-29T17:23:14.907" v="868" actId="20577"/>
        <pc:sldMkLst>
          <pc:docMk/>
          <pc:sldMk cId="360481832" sldId="844"/>
        </pc:sldMkLst>
        <pc:spChg chg="mod">
          <ac:chgData name="Schlesinger, Sebastian" userId="d814e6c9-e9fb-4b77-84f7-ccd8aa3529bb" providerId="ADAL" clId="{3E7853D0-8337-4C93-9228-C11A1DE068E5}" dt="2023-03-29T17:22:57.022" v="829" actId="14100"/>
          <ac:spMkLst>
            <pc:docMk/>
            <pc:sldMk cId="360481832" sldId="844"/>
            <ac:spMk id="2" creationId="{1736D6AA-7CF2-0614-C724-DB37FADC40F2}"/>
          </ac:spMkLst>
        </pc:spChg>
        <pc:spChg chg="mod">
          <ac:chgData name="Schlesinger, Sebastian" userId="d814e6c9-e9fb-4b77-84f7-ccd8aa3529bb" providerId="ADAL" clId="{3E7853D0-8337-4C93-9228-C11A1DE068E5}" dt="2023-03-29T17:23:14.907" v="868" actId="20577"/>
          <ac:spMkLst>
            <pc:docMk/>
            <pc:sldMk cId="360481832" sldId="844"/>
            <ac:spMk id="3" creationId="{8B56C7F1-6531-DFAA-51EB-6E0068B277DD}"/>
          </ac:spMkLst>
        </pc:spChg>
      </pc:sldChg>
    </pc:docChg>
  </pc:docChgLst>
  <pc:docChgLst>
    <pc:chgData name="Schlesinger, Sebastian" userId="d814e6c9-e9fb-4b77-84f7-ccd8aa3529bb" providerId="ADAL" clId="{6C176091-FD5D-4A1B-A5AD-797CA44176DD}"/>
    <pc:docChg chg="undo custSel addSld delSld modSld sldOrd">
      <pc:chgData name="Schlesinger, Sebastian" userId="d814e6c9-e9fb-4b77-84f7-ccd8aa3529bb" providerId="ADAL" clId="{6C176091-FD5D-4A1B-A5AD-797CA44176DD}" dt="2023-03-30T14:25:41.589" v="9798" actId="14100"/>
      <pc:docMkLst>
        <pc:docMk/>
      </pc:docMkLst>
      <pc:sldChg chg="add del">
        <pc:chgData name="Schlesinger, Sebastian" userId="d814e6c9-e9fb-4b77-84f7-ccd8aa3529bb" providerId="ADAL" clId="{6C176091-FD5D-4A1B-A5AD-797CA44176DD}" dt="2023-03-29T21:16:49.226" v="1916" actId="47"/>
        <pc:sldMkLst>
          <pc:docMk/>
          <pc:sldMk cId="0" sldId="260"/>
        </pc:sldMkLst>
      </pc:sldChg>
      <pc:sldChg chg="add del">
        <pc:chgData name="Schlesinger, Sebastian" userId="d814e6c9-e9fb-4b77-84f7-ccd8aa3529bb" providerId="ADAL" clId="{6C176091-FD5D-4A1B-A5AD-797CA44176DD}" dt="2023-03-29T21:16:50.225" v="1917" actId="47"/>
        <pc:sldMkLst>
          <pc:docMk/>
          <pc:sldMk cId="0" sldId="261"/>
        </pc:sldMkLst>
      </pc:sldChg>
      <pc:sldChg chg="add del">
        <pc:chgData name="Schlesinger, Sebastian" userId="d814e6c9-e9fb-4b77-84f7-ccd8aa3529bb" providerId="ADAL" clId="{6C176091-FD5D-4A1B-A5AD-797CA44176DD}" dt="2023-03-29T21:16:51.308" v="1918" actId="47"/>
        <pc:sldMkLst>
          <pc:docMk/>
          <pc:sldMk cId="0" sldId="26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6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7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8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29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0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1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2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3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4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5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6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7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8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39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7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8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09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0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1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2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3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4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5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6"/>
        </pc:sldMkLst>
      </pc:sldChg>
      <pc:sldChg chg="add del">
        <pc:chgData name="Schlesinger, Sebastian" userId="d814e6c9-e9fb-4b77-84f7-ccd8aa3529bb" providerId="ADAL" clId="{6C176091-FD5D-4A1B-A5AD-797CA44176DD}" dt="2023-03-29T21:17:01.370" v="1919" actId="47"/>
        <pc:sldMkLst>
          <pc:docMk/>
          <pc:sldMk cId="0" sldId="417"/>
        </pc:sldMkLst>
      </pc:sldChg>
      <pc:sldChg chg="ord">
        <pc:chgData name="Schlesinger, Sebastian" userId="d814e6c9-e9fb-4b77-84f7-ccd8aa3529bb" providerId="ADAL" clId="{6C176091-FD5D-4A1B-A5AD-797CA44176DD}" dt="2023-03-29T20:10:38.160" v="873"/>
        <pc:sldMkLst>
          <pc:docMk/>
          <pc:sldMk cId="894378585" sldId="423"/>
        </pc:sldMkLst>
      </pc:sldChg>
      <pc:sldChg chg="ord">
        <pc:chgData name="Schlesinger, Sebastian" userId="d814e6c9-e9fb-4b77-84f7-ccd8aa3529bb" providerId="ADAL" clId="{6C176091-FD5D-4A1B-A5AD-797CA44176DD}" dt="2023-03-29T20:10:38.160" v="873"/>
        <pc:sldMkLst>
          <pc:docMk/>
          <pc:sldMk cId="2073200937" sldId="424"/>
        </pc:sldMkLst>
      </pc:sldChg>
      <pc:sldChg chg="del">
        <pc:chgData name="Schlesinger, Sebastian" userId="d814e6c9-e9fb-4b77-84f7-ccd8aa3529bb" providerId="ADAL" clId="{6C176091-FD5D-4A1B-A5AD-797CA44176DD}" dt="2023-03-29T20:46:47.734" v="1614" actId="47"/>
        <pc:sldMkLst>
          <pc:docMk/>
          <pc:sldMk cId="3919140839" sldId="427"/>
        </pc:sldMkLst>
      </pc:sldChg>
      <pc:sldChg chg="del">
        <pc:chgData name="Schlesinger, Sebastian" userId="d814e6c9-e9fb-4b77-84f7-ccd8aa3529bb" providerId="ADAL" clId="{6C176091-FD5D-4A1B-A5AD-797CA44176DD}" dt="2023-03-29T20:46:48.226" v="1615" actId="47"/>
        <pc:sldMkLst>
          <pc:docMk/>
          <pc:sldMk cId="2214548743" sldId="428"/>
        </pc:sldMkLst>
      </pc:sldChg>
      <pc:sldChg chg="del">
        <pc:chgData name="Schlesinger, Sebastian" userId="d814e6c9-e9fb-4b77-84f7-ccd8aa3529bb" providerId="ADAL" clId="{6C176091-FD5D-4A1B-A5AD-797CA44176DD}" dt="2023-03-29T20:46:48.849" v="1616" actId="47"/>
        <pc:sldMkLst>
          <pc:docMk/>
          <pc:sldMk cId="3173430735" sldId="429"/>
        </pc:sldMkLst>
      </pc:sldChg>
      <pc:sldChg chg="del">
        <pc:chgData name="Schlesinger, Sebastian" userId="d814e6c9-e9fb-4b77-84f7-ccd8aa3529bb" providerId="ADAL" clId="{6C176091-FD5D-4A1B-A5AD-797CA44176DD}" dt="2023-03-29T20:46:55.979" v="1617" actId="47"/>
        <pc:sldMkLst>
          <pc:docMk/>
          <pc:sldMk cId="40272641" sldId="430"/>
        </pc:sldMkLst>
      </pc:sldChg>
      <pc:sldChg chg="del">
        <pc:chgData name="Schlesinger, Sebastian" userId="d814e6c9-e9fb-4b77-84f7-ccd8aa3529bb" providerId="ADAL" clId="{6C176091-FD5D-4A1B-A5AD-797CA44176DD}" dt="2023-03-29T20:46:58.110" v="1618" actId="47"/>
        <pc:sldMkLst>
          <pc:docMk/>
          <pc:sldMk cId="3222619812" sldId="431"/>
        </pc:sldMkLst>
      </pc:sldChg>
      <pc:sldChg chg="del">
        <pc:chgData name="Schlesinger, Sebastian" userId="d814e6c9-e9fb-4b77-84f7-ccd8aa3529bb" providerId="ADAL" clId="{6C176091-FD5D-4A1B-A5AD-797CA44176DD}" dt="2023-03-29T21:14:22.093" v="1884" actId="47"/>
        <pc:sldMkLst>
          <pc:docMk/>
          <pc:sldMk cId="3706126248" sldId="432"/>
        </pc:sldMkLst>
      </pc:sldChg>
      <pc:sldChg chg="del">
        <pc:chgData name="Schlesinger, Sebastian" userId="d814e6c9-e9fb-4b77-84f7-ccd8aa3529bb" providerId="ADAL" clId="{6C176091-FD5D-4A1B-A5AD-797CA44176DD}" dt="2023-03-29T21:14:23.802" v="1885" actId="47"/>
        <pc:sldMkLst>
          <pc:docMk/>
          <pc:sldMk cId="2790781069" sldId="433"/>
        </pc:sldMkLst>
      </pc:sldChg>
      <pc:sldChg chg="del">
        <pc:chgData name="Schlesinger, Sebastian" userId="d814e6c9-e9fb-4b77-84f7-ccd8aa3529bb" providerId="ADAL" clId="{6C176091-FD5D-4A1B-A5AD-797CA44176DD}" dt="2023-03-29T21:14:25.935" v="1886" actId="47"/>
        <pc:sldMkLst>
          <pc:docMk/>
          <pc:sldMk cId="1821091424" sldId="434"/>
        </pc:sldMkLst>
      </pc:sldChg>
      <pc:sldChg chg="del">
        <pc:chgData name="Schlesinger, Sebastian" userId="d814e6c9-e9fb-4b77-84f7-ccd8aa3529bb" providerId="ADAL" clId="{6C176091-FD5D-4A1B-A5AD-797CA44176DD}" dt="2023-03-29T21:14:27.230" v="1887" actId="47"/>
        <pc:sldMkLst>
          <pc:docMk/>
          <pc:sldMk cId="3543306720" sldId="435"/>
        </pc:sldMkLst>
      </pc:sldChg>
      <pc:sldChg chg="del">
        <pc:chgData name="Schlesinger, Sebastian" userId="d814e6c9-e9fb-4b77-84f7-ccd8aa3529bb" providerId="ADAL" clId="{6C176091-FD5D-4A1B-A5AD-797CA44176DD}" dt="2023-03-29T21:14:29.532" v="1888" actId="47"/>
        <pc:sldMkLst>
          <pc:docMk/>
          <pc:sldMk cId="3557195400" sldId="436"/>
        </pc:sldMkLst>
      </pc:sldChg>
      <pc:sldChg chg="del">
        <pc:chgData name="Schlesinger, Sebastian" userId="d814e6c9-e9fb-4b77-84f7-ccd8aa3529bb" providerId="ADAL" clId="{6C176091-FD5D-4A1B-A5AD-797CA44176DD}" dt="2023-03-29T21:14:30.699" v="1889" actId="47"/>
        <pc:sldMkLst>
          <pc:docMk/>
          <pc:sldMk cId="3949224925" sldId="437"/>
        </pc:sldMkLst>
      </pc:sldChg>
      <pc:sldChg chg="del">
        <pc:chgData name="Schlesinger, Sebastian" userId="d814e6c9-e9fb-4b77-84f7-ccd8aa3529bb" providerId="ADAL" clId="{6C176091-FD5D-4A1B-A5AD-797CA44176DD}" dt="2023-03-29T21:14:32.660" v="1890" actId="47"/>
        <pc:sldMkLst>
          <pc:docMk/>
          <pc:sldMk cId="1893130440" sldId="438"/>
        </pc:sldMkLst>
      </pc:sldChg>
      <pc:sldChg chg="del">
        <pc:chgData name="Schlesinger, Sebastian" userId="d814e6c9-e9fb-4b77-84f7-ccd8aa3529bb" providerId="ADAL" clId="{6C176091-FD5D-4A1B-A5AD-797CA44176DD}" dt="2023-03-29T21:14:33.342" v="1891" actId="47"/>
        <pc:sldMkLst>
          <pc:docMk/>
          <pc:sldMk cId="2831105468" sldId="439"/>
        </pc:sldMkLst>
      </pc:sldChg>
      <pc:sldChg chg="del">
        <pc:chgData name="Schlesinger, Sebastian" userId="d814e6c9-e9fb-4b77-84f7-ccd8aa3529bb" providerId="ADAL" clId="{6C176091-FD5D-4A1B-A5AD-797CA44176DD}" dt="2023-03-29T21:14:39.920" v="1894" actId="47"/>
        <pc:sldMkLst>
          <pc:docMk/>
          <pc:sldMk cId="39658602" sldId="440"/>
        </pc:sldMkLst>
      </pc:sldChg>
      <pc:sldChg chg="del">
        <pc:chgData name="Schlesinger, Sebastian" userId="d814e6c9-e9fb-4b77-84f7-ccd8aa3529bb" providerId="ADAL" clId="{6C176091-FD5D-4A1B-A5AD-797CA44176DD}" dt="2023-03-29T21:14:50.433" v="1898" actId="47"/>
        <pc:sldMkLst>
          <pc:docMk/>
          <pc:sldMk cId="707436337" sldId="441"/>
        </pc:sldMkLst>
      </pc:sldChg>
      <pc:sldChg chg="del">
        <pc:chgData name="Schlesinger, Sebastian" userId="d814e6c9-e9fb-4b77-84f7-ccd8aa3529bb" providerId="ADAL" clId="{6C176091-FD5D-4A1B-A5AD-797CA44176DD}" dt="2023-03-29T21:14:51.398" v="1899" actId="47"/>
        <pc:sldMkLst>
          <pc:docMk/>
          <pc:sldMk cId="236929196" sldId="442"/>
        </pc:sldMkLst>
      </pc:sldChg>
      <pc:sldChg chg="del">
        <pc:chgData name="Schlesinger, Sebastian" userId="d814e6c9-e9fb-4b77-84f7-ccd8aa3529bb" providerId="ADAL" clId="{6C176091-FD5D-4A1B-A5AD-797CA44176DD}" dt="2023-03-29T21:14:52.282" v="1900" actId="47"/>
        <pc:sldMkLst>
          <pc:docMk/>
          <pc:sldMk cId="1096318869" sldId="477"/>
        </pc:sldMkLst>
      </pc:sldChg>
      <pc:sldChg chg="del">
        <pc:chgData name="Schlesinger, Sebastian" userId="d814e6c9-e9fb-4b77-84f7-ccd8aa3529bb" providerId="ADAL" clId="{6C176091-FD5D-4A1B-A5AD-797CA44176DD}" dt="2023-03-29T21:14:54.066" v="1901" actId="47"/>
        <pc:sldMkLst>
          <pc:docMk/>
          <pc:sldMk cId="3125568037" sldId="478"/>
        </pc:sldMkLst>
      </pc:sldChg>
      <pc:sldChg chg="del">
        <pc:chgData name="Schlesinger, Sebastian" userId="d814e6c9-e9fb-4b77-84f7-ccd8aa3529bb" providerId="ADAL" clId="{6C176091-FD5D-4A1B-A5AD-797CA44176DD}" dt="2023-03-29T21:14:54.949" v="1902" actId="47"/>
        <pc:sldMkLst>
          <pc:docMk/>
          <pc:sldMk cId="1605684974" sldId="479"/>
        </pc:sldMkLst>
      </pc:sldChg>
      <pc:sldChg chg="del">
        <pc:chgData name="Schlesinger, Sebastian" userId="d814e6c9-e9fb-4b77-84f7-ccd8aa3529bb" providerId="ADAL" clId="{6C176091-FD5D-4A1B-A5AD-797CA44176DD}" dt="2023-03-29T21:14:57.268" v="1903" actId="47"/>
        <pc:sldMkLst>
          <pc:docMk/>
          <pc:sldMk cId="1301070503" sldId="480"/>
        </pc:sldMkLst>
      </pc:sldChg>
      <pc:sldChg chg="del">
        <pc:chgData name="Schlesinger, Sebastian" userId="d814e6c9-e9fb-4b77-84f7-ccd8aa3529bb" providerId="ADAL" clId="{6C176091-FD5D-4A1B-A5AD-797CA44176DD}" dt="2023-03-29T21:14:58.453" v="1904" actId="47"/>
        <pc:sldMkLst>
          <pc:docMk/>
          <pc:sldMk cId="3683769804" sldId="481"/>
        </pc:sldMkLst>
      </pc:sldChg>
      <pc:sldChg chg="del">
        <pc:chgData name="Schlesinger, Sebastian" userId="d814e6c9-e9fb-4b77-84f7-ccd8aa3529bb" providerId="ADAL" clId="{6C176091-FD5D-4A1B-A5AD-797CA44176DD}" dt="2023-03-29T21:14:59.177" v="1905" actId="47"/>
        <pc:sldMkLst>
          <pc:docMk/>
          <pc:sldMk cId="3633913237" sldId="483"/>
        </pc:sldMkLst>
      </pc:sldChg>
      <pc:sldChg chg="del">
        <pc:chgData name="Schlesinger, Sebastian" userId="d814e6c9-e9fb-4b77-84f7-ccd8aa3529bb" providerId="ADAL" clId="{6C176091-FD5D-4A1B-A5AD-797CA44176DD}" dt="2023-03-29T21:15:00.724" v="1906" actId="47"/>
        <pc:sldMkLst>
          <pc:docMk/>
          <pc:sldMk cId="1119843822" sldId="484"/>
        </pc:sldMkLst>
      </pc:sldChg>
      <pc:sldChg chg="del">
        <pc:chgData name="Schlesinger, Sebastian" userId="d814e6c9-e9fb-4b77-84f7-ccd8aa3529bb" providerId="ADAL" clId="{6C176091-FD5D-4A1B-A5AD-797CA44176DD}" dt="2023-03-29T21:15:05.053" v="1907" actId="47"/>
        <pc:sldMkLst>
          <pc:docMk/>
          <pc:sldMk cId="4167489422" sldId="489"/>
        </pc:sldMkLst>
      </pc:sldChg>
      <pc:sldChg chg="del">
        <pc:chgData name="Schlesinger, Sebastian" userId="d814e6c9-e9fb-4b77-84f7-ccd8aa3529bb" providerId="ADAL" clId="{6C176091-FD5D-4A1B-A5AD-797CA44176DD}" dt="2023-03-29T21:15:11.865" v="1908" actId="47"/>
        <pc:sldMkLst>
          <pc:docMk/>
          <pc:sldMk cId="2430590047" sldId="495"/>
        </pc:sldMkLst>
      </pc:sldChg>
      <pc:sldChg chg="del">
        <pc:chgData name="Schlesinger, Sebastian" userId="d814e6c9-e9fb-4b77-84f7-ccd8aa3529bb" providerId="ADAL" clId="{6C176091-FD5D-4A1B-A5AD-797CA44176DD}" dt="2023-03-30T10:25:22.463" v="8165" actId="47"/>
        <pc:sldMkLst>
          <pc:docMk/>
          <pc:sldMk cId="2457714692" sldId="496"/>
        </pc:sldMkLst>
      </pc:sldChg>
      <pc:sldChg chg="del">
        <pc:chgData name="Schlesinger, Sebastian" userId="d814e6c9-e9fb-4b77-84f7-ccd8aa3529bb" providerId="ADAL" clId="{6C176091-FD5D-4A1B-A5AD-797CA44176DD}" dt="2023-03-29T21:15:39.085" v="1909" actId="47"/>
        <pc:sldMkLst>
          <pc:docMk/>
          <pc:sldMk cId="214508262" sldId="497"/>
        </pc:sldMkLst>
      </pc:sldChg>
      <pc:sldChg chg="del">
        <pc:chgData name="Schlesinger, Sebastian" userId="d814e6c9-e9fb-4b77-84f7-ccd8aa3529bb" providerId="ADAL" clId="{6C176091-FD5D-4A1B-A5AD-797CA44176DD}" dt="2023-03-30T07:13:11.368" v="4553" actId="47"/>
        <pc:sldMkLst>
          <pc:docMk/>
          <pc:sldMk cId="3436134570" sldId="499"/>
        </pc:sldMkLst>
      </pc:sldChg>
      <pc:sldChg chg="del">
        <pc:chgData name="Schlesinger, Sebastian" userId="d814e6c9-e9fb-4b77-84f7-ccd8aa3529bb" providerId="ADAL" clId="{6C176091-FD5D-4A1B-A5AD-797CA44176DD}" dt="2023-03-29T21:16:07.742" v="1910" actId="47"/>
        <pc:sldMkLst>
          <pc:docMk/>
          <pc:sldMk cId="1347025641" sldId="500"/>
        </pc:sldMkLst>
      </pc:sldChg>
      <pc:sldChg chg="del">
        <pc:chgData name="Schlesinger, Sebastian" userId="d814e6c9-e9fb-4b77-84f7-ccd8aa3529bb" providerId="ADAL" clId="{6C176091-FD5D-4A1B-A5AD-797CA44176DD}" dt="2023-03-30T07:13:14.281" v="4554" actId="47"/>
        <pc:sldMkLst>
          <pc:docMk/>
          <pc:sldMk cId="864186574" sldId="501"/>
        </pc:sldMkLst>
      </pc:sldChg>
      <pc:sldChg chg="del">
        <pc:chgData name="Schlesinger, Sebastian" userId="d814e6c9-e9fb-4b77-84f7-ccd8aa3529bb" providerId="ADAL" clId="{6C176091-FD5D-4A1B-A5AD-797CA44176DD}" dt="2023-03-29T21:14:36.607" v="1892" actId="47"/>
        <pc:sldMkLst>
          <pc:docMk/>
          <pc:sldMk cId="564561528" sldId="812"/>
        </pc:sldMkLst>
      </pc:sldChg>
      <pc:sldChg chg="del">
        <pc:chgData name="Schlesinger, Sebastian" userId="d814e6c9-e9fb-4b77-84f7-ccd8aa3529bb" providerId="ADAL" clId="{6C176091-FD5D-4A1B-A5AD-797CA44176DD}" dt="2023-03-29T21:14:37.552" v="1893" actId="47"/>
        <pc:sldMkLst>
          <pc:docMk/>
          <pc:sldMk cId="1480796650" sldId="813"/>
        </pc:sldMkLst>
      </pc:sldChg>
      <pc:sldChg chg="del">
        <pc:chgData name="Schlesinger, Sebastian" userId="d814e6c9-e9fb-4b77-84f7-ccd8aa3529bb" providerId="ADAL" clId="{6C176091-FD5D-4A1B-A5AD-797CA44176DD}" dt="2023-03-29T21:14:40.852" v="1895" actId="47"/>
        <pc:sldMkLst>
          <pc:docMk/>
          <pc:sldMk cId="2472086633" sldId="814"/>
        </pc:sldMkLst>
      </pc:sldChg>
      <pc:sldChg chg="del">
        <pc:chgData name="Schlesinger, Sebastian" userId="d814e6c9-e9fb-4b77-84f7-ccd8aa3529bb" providerId="ADAL" clId="{6C176091-FD5D-4A1B-A5AD-797CA44176DD}" dt="2023-03-29T21:14:45.830" v="1896" actId="47"/>
        <pc:sldMkLst>
          <pc:docMk/>
          <pc:sldMk cId="3028390128" sldId="815"/>
        </pc:sldMkLst>
      </pc:sldChg>
      <pc:sldChg chg="del">
        <pc:chgData name="Schlesinger, Sebastian" userId="d814e6c9-e9fb-4b77-84f7-ccd8aa3529bb" providerId="ADAL" clId="{6C176091-FD5D-4A1B-A5AD-797CA44176DD}" dt="2023-03-29T21:14:48.544" v="1897" actId="47"/>
        <pc:sldMkLst>
          <pc:docMk/>
          <pc:sldMk cId="1071110363" sldId="816"/>
        </pc:sldMkLst>
      </pc:sldChg>
      <pc:sldChg chg="del">
        <pc:chgData name="Schlesinger, Sebastian" userId="d814e6c9-e9fb-4b77-84f7-ccd8aa3529bb" providerId="ADAL" clId="{6C176091-FD5D-4A1B-A5AD-797CA44176DD}" dt="2023-03-29T21:16:16.878" v="1911" actId="47"/>
        <pc:sldMkLst>
          <pc:docMk/>
          <pc:sldMk cId="872973460" sldId="817"/>
        </pc:sldMkLst>
      </pc:sldChg>
      <pc:sldChg chg="del">
        <pc:chgData name="Schlesinger, Sebastian" userId="d814e6c9-e9fb-4b77-84f7-ccd8aa3529bb" providerId="ADAL" clId="{6C176091-FD5D-4A1B-A5AD-797CA44176DD}" dt="2023-03-29T21:16:17.666" v="1912" actId="47"/>
        <pc:sldMkLst>
          <pc:docMk/>
          <pc:sldMk cId="1665883210" sldId="819"/>
        </pc:sldMkLst>
      </pc:sldChg>
      <pc:sldChg chg="del">
        <pc:chgData name="Schlesinger, Sebastian" userId="d814e6c9-e9fb-4b77-84f7-ccd8aa3529bb" providerId="ADAL" clId="{6C176091-FD5D-4A1B-A5AD-797CA44176DD}" dt="2023-03-29T21:16:24.320" v="1913" actId="47"/>
        <pc:sldMkLst>
          <pc:docMk/>
          <pc:sldMk cId="1833677819" sldId="820"/>
        </pc:sldMkLst>
      </pc:sldChg>
      <pc:sldChg chg="del">
        <pc:chgData name="Schlesinger, Sebastian" userId="d814e6c9-e9fb-4b77-84f7-ccd8aa3529bb" providerId="ADAL" clId="{6C176091-FD5D-4A1B-A5AD-797CA44176DD}" dt="2023-03-29T21:16:27.582" v="1914" actId="47"/>
        <pc:sldMkLst>
          <pc:docMk/>
          <pc:sldMk cId="2146118184" sldId="821"/>
        </pc:sldMkLst>
      </pc:sldChg>
      <pc:sldChg chg="del">
        <pc:chgData name="Schlesinger, Sebastian" userId="d814e6c9-e9fb-4b77-84f7-ccd8aa3529bb" providerId="ADAL" clId="{6C176091-FD5D-4A1B-A5AD-797CA44176DD}" dt="2023-03-29T21:16:30.941" v="1915" actId="47"/>
        <pc:sldMkLst>
          <pc:docMk/>
          <pc:sldMk cId="3901988225" sldId="822"/>
        </pc:sldMkLst>
      </pc:sldChg>
      <pc:sldChg chg="del">
        <pc:chgData name="Schlesinger, Sebastian" userId="d814e6c9-e9fb-4b77-84f7-ccd8aa3529bb" providerId="ADAL" clId="{6C176091-FD5D-4A1B-A5AD-797CA44176DD}" dt="2023-03-30T10:25:23.908" v="8166" actId="47"/>
        <pc:sldMkLst>
          <pc:docMk/>
          <pc:sldMk cId="1695691812" sldId="823"/>
        </pc:sldMkLst>
      </pc:sldChg>
      <pc:sldChg chg="del">
        <pc:chgData name="Schlesinger, Sebastian" userId="d814e6c9-e9fb-4b77-84f7-ccd8aa3529bb" providerId="ADAL" clId="{6C176091-FD5D-4A1B-A5AD-797CA44176DD}" dt="2023-03-30T10:25:25.062" v="8167" actId="47"/>
        <pc:sldMkLst>
          <pc:docMk/>
          <pc:sldMk cId="1202837934" sldId="824"/>
        </pc:sldMkLst>
      </pc:sldChg>
      <pc:sldChg chg="del">
        <pc:chgData name="Schlesinger, Sebastian" userId="d814e6c9-e9fb-4b77-84f7-ccd8aa3529bb" providerId="ADAL" clId="{6C176091-FD5D-4A1B-A5AD-797CA44176DD}" dt="2023-03-30T10:25:25.995" v="8168" actId="47"/>
        <pc:sldMkLst>
          <pc:docMk/>
          <pc:sldMk cId="1845893881" sldId="825"/>
        </pc:sldMkLst>
      </pc:sldChg>
      <pc:sldChg chg="new del">
        <pc:chgData name="Schlesinger, Sebastian" userId="d814e6c9-e9fb-4b77-84f7-ccd8aa3529bb" providerId="ADAL" clId="{6C176091-FD5D-4A1B-A5AD-797CA44176DD}" dt="2023-03-07T15:09:20.065" v="2" actId="47"/>
        <pc:sldMkLst>
          <pc:docMk/>
          <pc:sldMk cId="549593012" sldId="826"/>
        </pc:sldMkLst>
      </pc:sldChg>
      <pc:sldChg chg="add">
        <pc:chgData name="Schlesinger, Sebastian" userId="d814e6c9-e9fb-4b77-84f7-ccd8aa3529bb" providerId="ADAL" clId="{6C176091-FD5D-4A1B-A5AD-797CA44176DD}" dt="2023-03-30T12:10:39.133" v="9790"/>
        <pc:sldMkLst>
          <pc:docMk/>
          <pc:sldMk cId="3251488223" sldId="826"/>
        </pc:sldMkLst>
      </pc:sldChg>
      <pc:sldChg chg="add del">
        <pc:chgData name="Schlesinger, Sebastian" userId="d814e6c9-e9fb-4b77-84f7-ccd8aa3529bb" providerId="ADAL" clId="{6C176091-FD5D-4A1B-A5AD-797CA44176DD}" dt="2023-03-30T10:25:38.965" v="8170" actId="47"/>
        <pc:sldMkLst>
          <pc:docMk/>
          <pc:sldMk cId="3851992506" sldId="830"/>
        </pc:sldMkLst>
      </pc:sldChg>
      <pc:sldChg chg="add del">
        <pc:chgData name="Schlesinger, Sebastian" userId="d814e6c9-e9fb-4b77-84f7-ccd8aa3529bb" providerId="ADAL" clId="{6C176091-FD5D-4A1B-A5AD-797CA44176DD}" dt="2023-03-30T11:53:08.746" v="9307" actId="47"/>
        <pc:sldMkLst>
          <pc:docMk/>
          <pc:sldMk cId="891227869" sldId="831"/>
        </pc:sldMkLst>
      </pc:sldChg>
      <pc:sldChg chg="addSp modSp mod">
        <pc:chgData name="Schlesinger, Sebastian" userId="d814e6c9-e9fb-4b77-84f7-ccd8aa3529bb" providerId="ADAL" clId="{6C176091-FD5D-4A1B-A5AD-797CA44176DD}" dt="2023-03-29T19:33:09.989" v="165" actId="207"/>
        <pc:sldMkLst>
          <pc:docMk/>
          <pc:sldMk cId="2527790452" sldId="832"/>
        </pc:sldMkLst>
        <pc:spChg chg="add mod">
          <ac:chgData name="Schlesinger, Sebastian" userId="d814e6c9-e9fb-4b77-84f7-ccd8aa3529bb" providerId="ADAL" clId="{6C176091-FD5D-4A1B-A5AD-797CA44176DD}" dt="2023-03-29T19:33:09.989" v="165" actId="207"/>
          <ac:spMkLst>
            <pc:docMk/>
            <pc:sldMk cId="2527790452" sldId="832"/>
            <ac:spMk id="3" creationId="{1A83060D-95BD-37C1-4895-39031FBCF7D6}"/>
          </ac:spMkLst>
        </pc:spChg>
        <pc:picChg chg="mod">
          <ac:chgData name="Schlesinger, Sebastian" userId="d814e6c9-e9fb-4b77-84f7-ccd8aa3529bb" providerId="ADAL" clId="{6C176091-FD5D-4A1B-A5AD-797CA44176DD}" dt="2023-03-29T19:32:08.481" v="4" actId="1076"/>
          <ac:picMkLst>
            <pc:docMk/>
            <pc:sldMk cId="2527790452" sldId="832"/>
            <ac:picMk id="5" creationId="{B794CE13-5A47-1DEF-5103-1CE624A2B4DA}"/>
          </ac:picMkLst>
        </pc:picChg>
      </pc:sldChg>
      <pc:sldChg chg="modSp mod">
        <pc:chgData name="Schlesinger, Sebastian" userId="d814e6c9-e9fb-4b77-84f7-ccd8aa3529bb" providerId="ADAL" clId="{6C176091-FD5D-4A1B-A5AD-797CA44176DD}" dt="2023-03-30T12:01:07.037" v="9502" actId="1076"/>
        <pc:sldMkLst>
          <pc:docMk/>
          <pc:sldMk cId="1254247289" sldId="837"/>
        </pc:sldMkLst>
        <pc:spChg chg="mod">
          <ac:chgData name="Schlesinger, Sebastian" userId="d814e6c9-e9fb-4b77-84f7-ccd8aa3529bb" providerId="ADAL" clId="{6C176091-FD5D-4A1B-A5AD-797CA44176DD}" dt="2023-03-30T12:00:56.859" v="9495" actId="20577"/>
          <ac:spMkLst>
            <pc:docMk/>
            <pc:sldMk cId="1254247289" sldId="837"/>
            <ac:spMk id="2" creationId="{E709C979-E025-FA91-298C-05047A0B546A}"/>
          </ac:spMkLst>
        </pc:spChg>
        <pc:spChg chg="mod">
          <ac:chgData name="Schlesinger, Sebastian" userId="d814e6c9-e9fb-4b77-84f7-ccd8aa3529bb" providerId="ADAL" clId="{6C176091-FD5D-4A1B-A5AD-797CA44176DD}" dt="2023-03-30T12:01:07.037" v="9502" actId="1076"/>
          <ac:spMkLst>
            <pc:docMk/>
            <pc:sldMk cId="1254247289" sldId="837"/>
            <ac:spMk id="3" creationId="{D3189279-C079-DE3F-7D36-8F2B4DC78038}"/>
          </ac:spMkLst>
        </pc:spChg>
      </pc:sldChg>
      <pc:sldChg chg="del">
        <pc:chgData name="Schlesinger, Sebastian" userId="d814e6c9-e9fb-4b77-84f7-ccd8aa3529bb" providerId="ADAL" clId="{6C176091-FD5D-4A1B-A5AD-797CA44176DD}" dt="2023-03-30T12:01:26.628" v="9538" actId="47"/>
        <pc:sldMkLst>
          <pc:docMk/>
          <pc:sldMk cId="3666317883" sldId="840"/>
        </pc:sldMkLst>
      </pc:sldChg>
      <pc:sldChg chg="addSp modSp mod">
        <pc:chgData name="Schlesinger, Sebastian" userId="d814e6c9-e9fb-4b77-84f7-ccd8aa3529bb" providerId="ADAL" clId="{6C176091-FD5D-4A1B-A5AD-797CA44176DD}" dt="2023-03-29T20:38:45.331" v="1058" actId="20577"/>
        <pc:sldMkLst>
          <pc:docMk/>
          <pc:sldMk cId="1992556760" sldId="843"/>
        </pc:sldMkLst>
        <pc:spChg chg="mod">
          <ac:chgData name="Schlesinger, Sebastian" userId="d814e6c9-e9fb-4b77-84f7-ccd8aa3529bb" providerId="ADAL" clId="{6C176091-FD5D-4A1B-A5AD-797CA44176DD}" dt="2023-03-29T20:38:45.331" v="1058" actId="20577"/>
          <ac:spMkLst>
            <pc:docMk/>
            <pc:sldMk cId="1992556760" sldId="843"/>
            <ac:spMk id="2" creationId="{CCB65715-F5A0-0880-4432-24FF6704BB88}"/>
          </ac:spMkLst>
        </pc:spChg>
        <pc:picChg chg="add mod">
          <ac:chgData name="Schlesinger, Sebastian" userId="d814e6c9-e9fb-4b77-84f7-ccd8aa3529bb" providerId="ADAL" clId="{6C176091-FD5D-4A1B-A5AD-797CA44176DD}" dt="2023-03-29T19:59:00.057" v="598" actId="1076"/>
          <ac:picMkLst>
            <pc:docMk/>
            <pc:sldMk cId="1992556760" sldId="843"/>
            <ac:picMk id="6" creationId="{C45D1524-8478-30E5-0A41-33A5394B7E26}"/>
          </ac:picMkLst>
        </pc:picChg>
      </pc:sldChg>
      <pc:sldChg chg="addSp modSp mod ord modAnim">
        <pc:chgData name="Schlesinger, Sebastian" userId="d814e6c9-e9fb-4b77-84f7-ccd8aa3529bb" providerId="ADAL" clId="{6C176091-FD5D-4A1B-A5AD-797CA44176DD}" dt="2023-03-29T20:47:12.741" v="1631" actId="20577"/>
        <pc:sldMkLst>
          <pc:docMk/>
          <pc:sldMk cId="360481832" sldId="844"/>
        </pc:sldMkLst>
        <pc:spChg chg="mod">
          <ac:chgData name="Schlesinger, Sebastian" userId="d814e6c9-e9fb-4b77-84f7-ccd8aa3529bb" providerId="ADAL" clId="{6C176091-FD5D-4A1B-A5AD-797CA44176DD}" dt="2023-03-29T20:42:24.687" v="1184" actId="20577"/>
          <ac:spMkLst>
            <pc:docMk/>
            <pc:sldMk cId="360481832" sldId="844"/>
            <ac:spMk id="2" creationId="{1736D6AA-7CF2-0614-C724-DB37FADC40F2}"/>
          </ac:spMkLst>
        </pc:spChg>
        <pc:spChg chg="mod">
          <ac:chgData name="Schlesinger, Sebastian" userId="d814e6c9-e9fb-4b77-84f7-ccd8aa3529bb" providerId="ADAL" clId="{6C176091-FD5D-4A1B-A5AD-797CA44176DD}" dt="2023-03-29T20:47:12.741" v="1631" actId="20577"/>
          <ac:spMkLst>
            <pc:docMk/>
            <pc:sldMk cId="360481832" sldId="844"/>
            <ac:spMk id="3" creationId="{8B56C7F1-6531-DFAA-51EB-6E0068B277DD}"/>
          </ac:spMkLst>
        </pc:spChg>
        <pc:spChg chg="add mod">
          <ac:chgData name="Schlesinger, Sebastian" userId="d814e6c9-e9fb-4b77-84f7-ccd8aa3529bb" providerId="ADAL" clId="{6C176091-FD5D-4A1B-A5AD-797CA44176DD}" dt="2023-03-29T20:17:43.001" v="1051" actId="403"/>
          <ac:spMkLst>
            <pc:docMk/>
            <pc:sldMk cId="360481832" sldId="844"/>
            <ac:spMk id="4" creationId="{B10D1B43-1DFF-568C-9D4B-FE81C9CA256B}"/>
          </ac:spMkLst>
        </pc:spChg>
      </pc:sldChg>
      <pc:sldChg chg="addSp delSp modSp new mod delAnim modAnim">
        <pc:chgData name="Schlesinger, Sebastian" userId="d814e6c9-e9fb-4b77-84f7-ccd8aa3529bb" providerId="ADAL" clId="{6C176091-FD5D-4A1B-A5AD-797CA44176DD}" dt="2023-03-29T19:55:32.130" v="563" actId="1076"/>
        <pc:sldMkLst>
          <pc:docMk/>
          <pc:sldMk cId="2314254854" sldId="845"/>
        </pc:sldMkLst>
        <pc:spChg chg="mod">
          <ac:chgData name="Schlesinger, Sebastian" userId="d814e6c9-e9fb-4b77-84f7-ccd8aa3529bb" providerId="ADAL" clId="{6C176091-FD5D-4A1B-A5AD-797CA44176DD}" dt="2023-03-29T19:49:42.284" v="193" actId="20577"/>
          <ac:spMkLst>
            <pc:docMk/>
            <pc:sldMk cId="2314254854" sldId="845"/>
            <ac:spMk id="2" creationId="{9030ED00-A36C-A10B-E365-C3F7D11224E3}"/>
          </ac:spMkLst>
        </pc:spChg>
        <pc:spChg chg="del">
          <ac:chgData name="Schlesinger, Sebastian" userId="d814e6c9-e9fb-4b77-84f7-ccd8aa3529bb" providerId="ADAL" clId="{6C176091-FD5D-4A1B-A5AD-797CA44176DD}" dt="2023-03-29T19:49:18.794" v="168" actId="478"/>
          <ac:spMkLst>
            <pc:docMk/>
            <pc:sldMk cId="2314254854" sldId="845"/>
            <ac:spMk id="3" creationId="{5C63842A-1387-016F-E043-087B49820B2E}"/>
          </ac:spMkLst>
        </pc:spChg>
        <pc:spChg chg="add mod">
          <ac:chgData name="Schlesinger, Sebastian" userId="d814e6c9-e9fb-4b77-84f7-ccd8aa3529bb" providerId="ADAL" clId="{6C176091-FD5D-4A1B-A5AD-797CA44176DD}" dt="2023-03-29T19:55:32.130" v="563" actId="1076"/>
          <ac:spMkLst>
            <pc:docMk/>
            <pc:sldMk cId="2314254854" sldId="845"/>
            <ac:spMk id="6" creationId="{E5472F32-F751-0C79-1313-CE2D0AA7C8A2}"/>
          </ac:spMkLst>
        </pc:spChg>
        <pc:spChg chg="add mod">
          <ac:chgData name="Schlesinger, Sebastian" userId="d814e6c9-e9fb-4b77-84f7-ccd8aa3529bb" providerId="ADAL" clId="{6C176091-FD5D-4A1B-A5AD-797CA44176DD}" dt="2023-03-29T19:55:32.130" v="563" actId="1076"/>
          <ac:spMkLst>
            <pc:docMk/>
            <pc:sldMk cId="2314254854" sldId="845"/>
            <ac:spMk id="7" creationId="{A9367369-70B4-7E75-EB3C-975C1A33B95C}"/>
          </ac:spMkLst>
        </pc:spChg>
        <pc:spChg chg="add del mod">
          <ac:chgData name="Schlesinger, Sebastian" userId="d814e6c9-e9fb-4b77-84f7-ccd8aa3529bb" providerId="ADAL" clId="{6C176091-FD5D-4A1B-A5AD-797CA44176DD}" dt="2023-03-29T19:55:26.330" v="562" actId="478"/>
          <ac:spMkLst>
            <pc:docMk/>
            <pc:sldMk cId="2314254854" sldId="845"/>
            <ac:spMk id="8" creationId="{030431A2-6698-402E-99FB-2342BE02F901}"/>
          </ac:spMkLst>
        </pc:spChg>
        <pc:picChg chg="add mod">
          <ac:chgData name="Schlesinger, Sebastian" userId="d814e6c9-e9fb-4b77-84f7-ccd8aa3529bb" providerId="ADAL" clId="{6C176091-FD5D-4A1B-A5AD-797CA44176DD}" dt="2023-03-29T19:49:45.066" v="194" actId="1076"/>
          <ac:picMkLst>
            <pc:docMk/>
            <pc:sldMk cId="2314254854" sldId="845"/>
            <ac:picMk id="5" creationId="{D58D9038-8577-0042-3392-C5CD3071503C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29T19:53:57.208" v="561" actId="14100"/>
        <pc:sldMkLst>
          <pc:docMk/>
          <pc:sldMk cId="735801120" sldId="846"/>
        </pc:sldMkLst>
        <pc:spChg chg="mod">
          <ac:chgData name="Schlesinger, Sebastian" userId="d814e6c9-e9fb-4b77-84f7-ccd8aa3529bb" providerId="ADAL" clId="{6C176091-FD5D-4A1B-A5AD-797CA44176DD}" dt="2023-03-29T19:53:57.208" v="561" actId="14100"/>
          <ac:spMkLst>
            <pc:docMk/>
            <pc:sldMk cId="735801120" sldId="846"/>
            <ac:spMk id="2" creationId="{8FA42290-4DD8-305E-8044-9E314727FB6A}"/>
          </ac:spMkLst>
        </pc:spChg>
        <pc:spChg chg="del">
          <ac:chgData name="Schlesinger, Sebastian" userId="d814e6c9-e9fb-4b77-84f7-ccd8aa3529bb" providerId="ADAL" clId="{6C176091-FD5D-4A1B-A5AD-797CA44176DD}" dt="2023-03-29T19:53:38.646" v="497" actId="478"/>
          <ac:spMkLst>
            <pc:docMk/>
            <pc:sldMk cId="735801120" sldId="846"/>
            <ac:spMk id="3" creationId="{5F49C971-0599-0318-7312-0C2E16B5FC36}"/>
          </ac:spMkLst>
        </pc:spChg>
        <pc:picChg chg="add mod">
          <ac:chgData name="Schlesinger, Sebastian" userId="d814e6c9-e9fb-4b77-84f7-ccd8aa3529bb" providerId="ADAL" clId="{6C176091-FD5D-4A1B-A5AD-797CA44176DD}" dt="2023-03-29T19:53:40.412" v="499" actId="1076"/>
          <ac:picMkLst>
            <pc:docMk/>
            <pc:sldMk cId="735801120" sldId="846"/>
            <ac:picMk id="5" creationId="{EDF2E275-E5B5-19FC-9FEF-765CD8966B8A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29T20:11:23.860" v="897" actId="1076"/>
        <pc:sldMkLst>
          <pc:docMk/>
          <pc:sldMk cId="4089536399" sldId="847"/>
        </pc:sldMkLst>
        <pc:spChg chg="mod">
          <ac:chgData name="Schlesinger, Sebastian" userId="d814e6c9-e9fb-4b77-84f7-ccd8aa3529bb" providerId="ADAL" clId="{6C176091-FD5D-4A1B-A5AD-797CA44176DD}" dt="2023-03-29T20:11:19" v="895" actId="14100"/>
          <ac:spMkLst>
            <pc:docMk/>
            <pc:sldMk cId="4089536399" sldId="847"/>
            <ac:spMk id="2" creationId="{8DDF90D3-0486-301E-5646-586D367EC537}"/>
          </ac:spMkLst>
        </pc:spChg>
        <pc:spChg chg="del">
          <ac:chgData name="Schlesinger, Sebastian" userId="d814e6c9-e9fb-4b77-84f7-ccd8aa3529bb" providerId="ADAL" clId="{6C176091-FD5D-4A1B-A5AD-797CA44176DD}" dt="2023-03-29T19:55:53.443" v="565" actId="478"/>
          <ac:spMkLst>
            <pc:docMk/>
            <pc:sldMk cId="4089536399" sldId="847"/>
            <ac:spMk id="3" creationId="{B57F412D-A854-93C7-99B3-D4477657CC85}"/>
          </ac:spMkLst>
        </pc:spChg>
        <pc:picChg chg="add mod">
          <ac:chgData name="Schlesinger, Sebastian" userId="d814e6c9-e9fb-4b77-84f7-ccd8aa3529bb" providerId="ADAL" clId="{6C176091-FD5D-4A1B-A5AD-797CA44176DD}" dt="2023-03-29T20:11:23.860" v="897" actId="1076"/>
          <ac:picMkLst>
            <pc:docMk/>
            <pc:sldMk cId="4089536399" sldId="847"/>
            <ac:picMk id="5" creationId="{909F5732-019B-E646-CE39-CB92BBED0101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29T20:11:34.471" v="901" actId="1076"/>
        <pc:sldMkLst>
          <pc:docMk/>
          <pc:sldMk cId="3814388741" sldId="848"/>
        </pc:sldMkLst>
        <pc:spChg chg="mod">
          <ac:chgData name="Schlesinger, Sebastian" userId="d814e6c9-e9fb-4b77-84f7-ccd8aa3529bb" providerId="ADAL" clId="{6C176091-FD5D-4A1B-A5AD-797CA44176DD}" dt="2023-03-29T20:11:29.173" v="899" actId="14100"/>
          <ac:spMkLst>
            <pc:docMk/>
            <pc:sldMk cId="3814388741" sldId="848"/>
            <ac:spMk id="2" creationId="{11A13FDA-6B26-8E9A-7DAD-52079B7BAF69}"/>
          </ac:spMkLst>
        </pc:spChg>
        <pc:spChg chg="del">
          <ac:chgData name="Schlesinger, Sebastian" userId="d814e6c9-e9fb-4b77-84f7-ccd8aa3529bb" providerId="ADAL" clId="{6C176091-FD5D-4A1B-A5AD-797CA44176DD}" dt="2023-03-29T19:56:10.414" v="569" actId="478"/>
          <ac:spMkLst>
            <pc:docMk/>
            <pc:sldMk cId="3814388741" sldId="848"/>
            <ac:spMk id="3" creationId="{88AE79DC-2D8A-C538-BA54-C40C96E9E400}"/>
          </ac:spMkLst>
        </pc:spChg>
        <pc:picChg chg="add mod">
          <ac:chgData name="Schlesinger, Sebastian" userId="d814e6c9-e9fb-4b77-84f7-ccd8aa3529bb" providerId="ADAL" clId="{6C176091-FD5D-4A1B-A5AD-797CA44176DD}" dt="2023-03-29T20:11:34.471" v="901" actId="1076"/>
          <ac:picMkLst>
            <pc:docMk/>
            <pc:sldMk cId="3814388741" sldId="848"/>
            <ac:picMk id="5" creationId="{4E63E894-1365-C5EE-553E-C97307E95B1A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29T20:11:44.280" v="905" actId="1076"/>
        <pc:sldMkLst>
          <pc:docMk/>
          <pc:sldMk cId="1005062297" sldId="849"/>
        </pc:sldMkLst>
        <pc:spChg chg="mod">
          <ac:chgData name="Schlesinger, Sebastian" userId="d814e6c9-e9fb-4b77-84f7-ccd8aa3529bb" providerId="ADAL" clId="{6C176091-FD5D-4A1B-A5AD-797CA44176DD}" dt="2023-03-29T20:11:39.647" v="903" actId="14100"/>
          <ac:spMkLst>
            <pc:docMk/>
            <pc:sldMk cId="1005062297" sldId="849"/>
            <ac:spMk id="2" creationId="{DC796818-C99C-7865-2A13-4DD630E07A3F}"/>
          </ac:spMkLst>
        </pc:spChg>
        <pc:spChg chg="del">
          <ac:chgData name="Schlesinger, Sebastian" userId="d814e6c9-e9fb-4b77-84f7-ccd8aa3529bb" providerId="ADAL" clId="{6C176091-FD5D-4A1B-A5AD-797CA44176DD}" dt="2023-03-29T19:56:26.375" v="573" actId="478"/>
          <ac:spMkLst>
            <pc:docMk/>
            <pc:sldMk cId="1005062297" sldId="849"/>
            <ac:spMk id="3" creationId="{B8B378C6-FAE5-6FF9-C89F-05C44C70AF0E}"/>
          </ac:spMkLst>
        </pc:spChg>
        <pc:picChg chg="add mod">
          <ac:chgData name="Schlesinger, Sebastian" userId="d814e6c9-e9fb-4b77-84f7-ccd8aa3529bb" providerId="ADAL" clId="{6C176091-FD5D-4A1B-A5AD-797CA44176DD}" dt="2023-03-29T20:11:44.280" v="905" actId="1076"/>
          <ac:picMkLst>
            <pc:docMk/>
            <pc:sldMk cId="1005062297" sldId="849"/>
            <ac:picMk id="5" creationId="{EF0EBA8D-D97D-152A-544F-9433DCAD9D8D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29T20:11:56.033" v="909" actId="1076"/>
        <pc:sldMkLst>
          <pc:docMk/>
          <pc:sldMk cId="2253762368" sldId="850"/>
        </pc:sldMkLst>
        <pc:spChg chg="mod">
          <ac:chgData name="Schlesinger, Sebastian" userId="d814e6c9-e9fb-4b77-84f7-ccd8aa3529bb" providerId="ADAL" clId="{6C176091-FD5D-4A1B-A5AD-797CA44176DD}" dt="2023-03-29T20:11:50.254" v="907" actId="14100"/>
          <ac:spMkLst>
            <pc:docMk/>
            <pc:sldMk cId="2253762368" sldId="850"/>
            <ac:spMk id="2" creationId="{40FDDA54-6B18-ABA8-AB9B-5121CFC421AC}"/>
          </ac:spMkLst>
        </pc:spChg>
        <pc:spChg chg="del">
          <ac:chgData name="Schlesinger, Sebastian" userId="d814e6c9-e9fb-4b77-84f7-ccd8aa3529bb" providerId="ADAL" clId="{6C176091-FD5D-4A1B-A5AD-797CA44176DD}" dt="2023-03-29T19:56:57.840" v="577" actId="478"/>
          <ac:spMkLst>
            <pc:docMk/>
            <pc:sldMk cId="2253762368" sldId="850"/>
            <ac:spMk id="3" creationId="{7C24B565-61DC-FFAD-5503-838DA9F048AB}"/>
          </ac:spMkLst>
        </pc:spChg>
        <pc:picChg chg="add mod">
          <ac:chgData name="Schlesinger, Sebastian" userId="d814e6c9-e9fb-4b77-84f7-ccd8aa3529bb" providerId="ADAL" clId="{6C176091-FD5D-4A1B-A5AD-797CA44176DD}" dt="2023-03-29T20:11:56.033" v="909" actId="1076"/>
          <ac:picMkLst>
            <pc:docMk/>
            <pc:sldMk cId="2253762368" sldId="850"/>
            <ac:picMk id="5" creationId="{A50DEEEA-7901-DA93-AD5F-6C3DD5018FCB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4:25:32.579" v="9793" actId="14100"/>
        <pc:sldMkLst>
          <pc:docMk/>
          <pc:sldMk cId="310340144" sldId="851"/>
        </pc:sldMkLst>
        <pc:spChg chg="mod">
          <ac:chgData name="Schlesinger, Sebastian" userId="d814e6c9-e9fb-4b77-84f7-ccd8aa3529bb" providerId="ADAL" clId="{6C176091-FD5D-4A1B-A5AD-797CA44176DD}" dt="2023-03-30T14:25:32.579" v="9793" actId="14100"/>
          <ac:spMkLst>
            <pc:docMk/>
            <pc:sldMk cId="310340144" sldId="851"/>
            <ac:spMk id="2" creationId="{BA8F9712-E272-E80E-75E3-F729DD178EBC}"/>
          </ac:spMkLst>
        </pc:spChg>
        <pc:spChg chg="del">
          <ac:chgData name="Schlesinger, Sebastian" userId="d814e6c9-e9fb-4b77-84f7-ccd8aa3529bb" providerId="ADAL" clId="{6C176091-FD5D-4A1B-A5AD-797CA44176DD}" dt="2023-03-29T19:57:13.802" v="581" actId="478"/>
          <ac:spMkLst>
            <pc:docMk/>
            <pc:sldMk cId="310340144" sldId="851"/>
            <ac:spMk id="3" creationId="{D5D3F84C-5714-6C10-8CE7-892963372F65}"/>
          </ac:spMkLst>
        </pc:spChg>
        <pc:picChg chg="add mod">
          <ac:chgData name="Schlesinger, Sebastian" userId="d814e6c9-e9fb-4b77-84f7-ccd8aa3529bb" providerId="ADAL" clId="{6C176091-FD5D-4A1B-A5AD-797CA44176DD}" dt="2023-03-29T19:57:15.684" v="583" actId="1076"/>
          <ac:picMkLst>
            <pc:docMk/>
            <pc:sldMk cId="310340144" sldId="851"/>
            <ac:picMk id="5" creationId="{4C229ADA-78CB-139C-AAF5-91734EB2BBD6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4:25:35.251" v="9794" actId="14100"/>
        <pc:sldMkLst>
          <pc:docMk/>
          <pc:sldMk cId="871069947" sldId="852"/>
        </pc:sldMkLst>
        <pc:spChg chg="mod">
          <ac:chgData name="Schlesinger, Sebastian" userId="d814e6c9-e9fb-4b77-84f7-ccd8aa3529bb" providerId="ADAL" clId="{6C176091-FD5D-4A1B-A5AD-797CA44176DD}" dt="2023-03-30T14:25:35.251" v="9794" actId="14100"/>
          <ac:spMkLst>
            <pc:docMk/>
            <pc:sldMk cId="871069947" sldId="852"/>
            <ac:spMk id="2" creationId="{BCAC6075-B2CE-2700-BC00-D8E86CA1FCE6}"/>
          </ac:spMkLst>
        </pc:spChg>
        <pc:spChg chg="del">
          <ac:chgData name="Schlesinger, Sebastian" userId="d814e6c9-e9fb-4b77-84f7-ccd8aa3529bb" providerId="ADAL" clId="{6C176091-FD5D-4A1B-A5AD-797CA44176DD}" dt="2023-03-29T19:57:29.294" v="585" actId="478"/>
          <ac:spMkLst>
            <pc:docMk/>
            <pc:sldMk cId="871069947" sldId="852"/>
            <ac:spMk id="3" creationId="{EE10D79E-16FB-4B22-187D-423E29EC1743}"/>
          </ac:spMkLst>
        </pc:spChg>
        <pc:picChg chg="add mod">
          <ac:chgData name="Schlesinger, Sebastian" userId="d814e6c9-e9fb-4b77-84f7-ccd8aa3529bb" providerId="ADAL" clId="{6C176091-FD5D-4A1B-A5AD-797CA44176DD}" dt="2023-03-29T19:57:31.103" v="587" actId="1076"/>
          <ac:picMkLst>
            <pc:docMk/>
            <pc:sldMk cId="871069947" sldId="852"/>
            <ac:picMk id="5" creationId="{E3718110-46D4-E540-57A0-FA30E84B15A2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4:25:38.284" v="9796" actId="14100"/>
        <pc:sldMkLst>
          <pc:docMk/>
          <pc:sldMk cId="4022619733" sldId="853"/>
        </pc:sldMkLst>
        <pc:spChg chg="mod">
          <ac:chgData name="Schlesinger, Sebastian" userId="d814e6c9-e9fb-4b77-84f7-ccd8aa3529bb" providerId="ADAL" clId="{6C176091-FD5D-4A1B-A5AD-797CA44176DD}" dt="2023-03-30T14:25:38.284" v="9796" actId="14100"/>
          <ac:spMkLst>
            <pc:docMk/>
            <pc:sldMk cId="4022619733" sldId="853"/>
            <ac:spMk id="2" creationId="{2F8C637D-C848-80B8-F33C-485692BABC28}"/>
          </ac:spMkLst>
        </pc:spChg>
        <pc:spChg chg="del">
          <ac:chgData name="Schlesinger, Sebastian" userId="d814e6c9-e9fb-4b77-84f7-ccd8aa3529bb" providerId="ADAL" clId="{6C176091-FD5D-4A1B-A5AD-797CA44176DD}" dt="2023-03-29T19:57:54.374" v="589" actId="478"/>
          <ac:spMkLst>
            <pc:docMk/>
            <pc:sldMk cId="4022619733" sldId="853"/>
            <ac:spMk id="3" creationId="{1F297E51-A6A7-785A-ABCE-12CE4826208F}"/>
          </ac:spMkLst>
        </pc:spChg>
        <pc:picChg chg="add mod">
          <ac:chgData name="Schlesinger, Sebastian" userId="d814e6c9-e9fb-4b77-84f7-ccd8aa3529bb" providerId="ADAL" clId="{6C176091-FD5D-4A1B-A5AD-797CA44176DD}" dt="2023-03-29T19:57:56.477" v="591" actId="1076"/>
          <ac:picMkLst>
            <pc:docMk/>
            <pc:sldMk cId="4022619733" sldId="853"/>
            <ac:picMk id="5" creationId="{5B834A60-2AB2-D9EC-E4EE-5461CB4613C5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4:25:41.589" v="9798" actId="14100"/>
        <pc:sldMkLst>
          <pc:docMk/>
          <pc:sldMk cId="2187875427" sldId="854"/>
        </pc:sldMkLst>
        <pc:spChg chg="mod">
          <ac:chgData name="Schlesinger, Sebastian" userId="d814e6c9-e9fb-4b77-84f7-ccd8aa3529bb" providerId="ADAL" clId="{6C176091-FD5D-4A1B-A5AD-797CA44176DD}" dt="2023-03-30T14:25:41.589" v="9798" actId="14100"/>
          <ac:spMkLst>
            <pc:docMk/>
            <pc:sldMk cId="2187875427" sldId="854"/>
            <ac:spMk id="2" creationId="{7FCCE2CB-E699-68D7-4213-3A8B7C01BDCD}"/>
          </ac:spMkLst>
        </pc:spChg>
        <pc:spChg chg="del">
          <ac:chgData name="Schlesinger, Sebastian" userId="d814e6c9-e9fb-4b77-84f7-ccd8aa3529bb" providerId="ADAL" clId="{6C176091-FD5D-4A1B-A5AD-797CA44176DD}" dt="2023-03-29T19:58:01.509" v="593" actId="478"/>
          <ac:spMkLst>
            <pc:docMk/>
            <pc:sldMk cId="2187875427" sldId="854"/>
            <ac:spMk id="3" creationId="{83BFB807-B019-2B47-2C9F-5EE3CA7B049B}"/>
          </ac:spMkLst>
        </pc:spChg>
        <pc:picChg chg="add mod">
          <ac:chgData name="Schlesinger, Sebastian" userId="d814e6c9-e9fb-4b77-84f7-ccd8aa3529bb" providerId="ADAL" clId="{6C176091-FD5D-4A1B-A5AD-797CA44176DD}" dt="2023-03-29T19:58:27.771" v="595" actId="1076"/>
          <ac:picMkLst>
            <pc:docMk/>
            <pc:sldMk cId="2187875427" sldId="854"/>
            <ac:picMk id="5" creationId="{7D84F629-F371-0222-75F7-91D9D2B1F20F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29T20:46:35.780" v="1613" actId="47"/>
        <pc:sldMkLst>
          <pc:docMk/>
          <pc:sldMk cId="2890220229" sldId="855"/>
        </pc:sldMkLst>
        <pc:spChg chg="mod">
          <ac:chgData name="Schlesinger, Sebastian" userId="d814e6c9-e9fb-4b77-84f7-ccd8aa3529bb" providerId="ADAL" clId="{6C176091-FD5D-4A1B-A5AD-797CA44176DD}" dt="2023-03-29T20:00:28.317" v="693" actId="20577"/>
          <ac:spMkLst>
            <pc:docMk/>
            <pc:sldMk cId="2890220229" sldId="855"/>
            <ac:spMk id="2" creationId="{97B56885-D87A-2652-AD2A-E2B439B6ED4F}"/>
          </ac:spMkLst>
        </pc:spChg>
        <pc:spChg chg="mod">
          <ac:chgData name="Schlesinger, Sebastian" userId="d814e6c9-e9fb-4b77-84f7-ccd8aa3529bb" providerId="ADAL" clId="{6C176091-FD5D-4A1B-A5AD-797CA44176DD}" dt="2023-03-29T20:01:00.331" v="775" actId="20577"/>
          <ac:spMkLst>
            <pc:docMk/>
            <pc:sldMk cId="2890220229" sldId="855"/>
            <ac:spMk id="3" creationId="{C1592FCE-1159-ED17-82A5-25E59AF9465A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29T20:10:57.690" v="892" actId="20577"/>
        <pc:sldMkLst>
          <pc:docMk/>
          <pc:sldMk cId="3706529668" sldId="856"/>
        </pc:sldMkLst>
        <pc:spChg chg="mod">
          <ac:chgData name="Schlesinger, Sebastian" userId="d814e6c9-e9fb-4b77-84f7-ccd8aa3529bb" providerId="ADAL" clId="{6C176091-FD5D-4A1B-A5AD-797CA44176DD}" dt="2023-03-29T20:10:57.690" v="892" actId="20577"/>
          <ac:spMkLst>
            <pc:docMk/>
            <pc:sldMk cId="3706529668" sldId="856"/>
            <ac:spMk id="2" creationId="{E4309AFE-9495-66D1-9E98-11BF83ACF792}"/>
          </ac:spMkLst>
        </pc:spChg>
        <pc:spChg chg="del">
          <ac:chgData name="Schlesinger, Sebastian" userId="d814e6c9-e9fb-4b77-84f7-ccd8aa3529bb" providerId="ADAL" clId="{6C176091-FD5D-4A1B-A5AD-797CA44176DD}" dt="2023-03-29T20:10:46.250" v="875" actId="478"/>
          <ac:spMkLst>
            <pc:docMk/>
            <pc:sldMk cId="3706529668" sldId="856"/>
            <ac:spMk id="3" creationId="{DBB644F2-7529-3108-852C-193B401DD680}"/>
          </ac:spMkLst>
        </pc:spChg>
        <pc:picChg chg="add mod">
          <ac:chgData name="Schlesinger, Sebastian" userId="d814e6c9-e9fb-4b77-84f7-ccd8aa3529bb" providerId="ADAL" clId="{6C176091-FD5D-4A1B-A5AD-797CA44176DD}" dt="2023-03-29T20:10:48.801" v="877" actId="1076"/>
          <ac:picMkLst>
            <pc:docMk/>
            <pc:sldMk cId="3706529668" sldId="856"/>
            <ac:picMk id="5" creationId="{6B02089A-F5AD-B48F-FEA8-B769F23F338C}"/>
          </ac:picMkLst>
        </pc:picChg>
      </pc:sldChg>
      <pc:sldChg chg="addSp modSp new mod ord modAnim">
        <pc:chgData name="Schlesinger, Sebastian" userId="d814e6c9-e9fb-4b77-84f7-ccd8aa3529bb" providerId="ADAL" clId="{6C176091-FD5D-4A1B-A5AD-797CA44176DD}" dt="2023-03-29T20:45:30.013" v="1499" actId="20577"/>
        <pc:sldMkLst>
          <pc:docMk/>
          <pc:sldMk cId="2903856056" sldId="857"/>
        </pc:sldMkLst>
        <pc:spChg chg="mod">
          <ac:chgData name="Schlesinger, Sebastian" userId="d814e6c9-e9fb-4b77-84f7-ccd8aa3529bb" providerId="ADAL" clId="{6C176091-FD5D-4A1B-A5AD-797CA44176DD}" dt="2023-03-29T20:39:03.739" v="1081" actId="20577"/>
          <ac:spMkLst>
            <pc:docMk/>
            <pc:sldMk cId="2903856056" sldId="857"/>
            <ac:spMk id="2" creationId="{28FFDED0-2CCD-A3D1-C002-C7623D81439F}"/>
          </ac:spMkLst>
        </pc:spChg>
        <pc:spChg chg="mod">
          <ac:chgData name="Schlesinger, Sebastian" userId="d814e6c9-e9fb-4b77-84f7-ccd8aa3529bb" providerId="ADAL" clId="{6C176091-FD5D-4A1B-A5AD-797CA44176DD}" dt="2023-03-29T20:45:30.013" v="1499" actId="20577"/>
          <ac:spMkLst>
            <pc:docMk/>
            <pc:sldMk cId="2903856056" sldId="857"/>
            <ac:spMk id="3" creationId="{71F5F0B1-9705-270D-6D3D-9FE643CF5986}"/>
          </ac:spMkLst>
        </pc:spChg>
        <pc:spChg chg="add mod">
          <ac:chgData name="Schlesinger, Sebastian" userId="d814e6c9-e9fb-4b77-84f7-ccd8aa3529bb" providerId="ADAL" clId="{6C176091-FD5D-4A1B-A5AD-797CA44176DD}" dt="2023-03-29T20:38:36.123" v="1057" actId="571"/>
          <ac:spMkLst>
            <pc:docMk/>
            <pc:sldMk cId="2903856056" sldId="857"/>
            <ac:spMk id="4" creationId="{4FBBFCBB-523A-8376-B64C-F4144D7E6AF2}"/>
          </ac:spMkLst>
        </pc:spChg>
        <pc:spChg chg="add mod">
          <ac:chgData name="Schlesinger, Sebastian" userId="d814e6c9-e9fb-4b77-84f7-ccd8aa3529bb" providerId="ADAL" clId="{6C176091-FD5D-4A1B-A5AD-797CA44176DD}" dt="2023-03-29T20:40:33.997" v="1146" actId="20577"/>
          <ac:spMkLst>
            <pc:docMk/>
            <pc:sldMk cId="2903856056" sldId="857"/>
            <ac:spMk id="5" creationId="{1355181B-BD9F-1A35-7536-0614910226CA}"/>
          </ac:spMkLst>
        </pc:spChg>
      </pc:sldChg>
      <pc:sldChg chg="modSp add del mod">
        <pc:chgData name="Schlesinger, Sebastian" userId="d814e6c9-e9fb-4b77-84f7-ccd8aa3529bb" providerId="ADAL" clId="{6C176091-FD5D-4A1B-A5AD-797CA44176DD}" dt="2023-03-29T20:44:32.844" v="1397" actId="47"/>
        <pc:sldMkLst>
          <pc:docMk/>
          <pc:sldMk cId="1258279689" sldId="858"/>
        </pc:sldMkLst>
        <pc:spChg chg="mod">
          <ac:chgData name="Schlesinger, Sebastian" userId="d814e6c9-e9fb-4b77-84f7-ccd8aa3529bb" providerId="ADAL" clId="{6C176091-FD5D-4A1B-A5AD-797CA44176DD}" dt="2023-03-29T20:42:20.425" v="1182" actId="20577"/>
          <ac:spMkLst>
            <pc:docMk/>
            <pc:sldMk cId="1258279689" sldId="858"/>
            <ac:spMk id="2" creationId="{1736D6AA-7CF2-0614-C724-DB37FADC40F2}"/>
          </ac:spMkLst>
        </pc:spChg>
      </pc:sldChg>
      <pc:sldChg chg="addSp modSp add mod modAnim">
        <pc:chgData name="Schlesinger, Sebastian" userId="d814e6c9-e9fb-4b77-84f7-ccd8aa3529bb" providerId="ADAL" clId="{6C176091-FD5D-4A1B-A5AD-797CA44176DD}" dt="2023-03-30T07:45:42.898" v="4626" actId="20577"/>
        <pc:sldMkLst>
          <pc:docMk/>
          <pc:sldMk cId="2573171410" sldId="859"/>
        </pc:sldMkLst>
        <pc:spChg chg="mod">
          <ac:chgData name="Schlesinger, Sebastian" userId="d814e6c9-e9fb-4b77-84f7-ccd8aa3529bb" providerId="ADAL" clId="{6C176091-FD5D-4A1B-A5AD-797CA44176DD}" dt="2023-03-29T20:44:44.103" v="1405" actId="20577"/>
          <ac:spMkLst>
            <pc:docMk/>
            <pc:sldMk cId="2573171410" sldId="859"/>
            <ac:spMk id="2" creationId="{1736D6AA-7CF2-0614-C724-DB37FADC40F2}"/>
          </ac:spMkLst>
        </pc:spChg>
        <pc:spChg chg="mod">
          <ac:chgData name="Schlesinger, Sebastian" userId="d814e6c9-e9fb-4b77-84f7-ccd8aa3529bb" providerId="ADAL" clId="{6C176091-FD5D-4A1B-A5AD-797CA44176DD}" dt="2023-03-30T07:45:42.898" v="4626" actId="20577"/>
          <ac:spMkLst>
            <pc:docMk/>
            <pc:sldMk cId="2573171410" sldId="859"/>
            <ac:spMk id="3" creationId="{8B56C7F1-6531-DFAA-51EB-6E0068B277DD}"/>
          </ac:spMkLst>
        </pc:spChg>
        <pc:picChg chg="add mod">
          <ac:chgData name="Schlesinger, Sebastian" userId="d814e6c9-e9fb-4b77-84f7-ccd8aa3529bb" providerId="ADAL" clId="{6C176091-FD5D-4A1B-A5AD-797CA44176DD}" dt="2023-03-29T21:36:59.304" v="2441" actId="1076"/>
          <ac:picMkLst>
            <pc:docMk/>
            <pc:sldMk cId="2573171410" sldId="859"/>
            <ac:picMk id="6" creationId="{74430328-6DC1-F1F7-4319-6D8F67977885}"/>
          </ac:picMkLst>
        </pc:picChg>
      </pc:sldChg>
      <pc:sldChg chg="modSp add mod modAnim">
        <pc:chgData name="Schlesinger, Sebastian" userId="d814e6c9-e9fb-4b77-84f7-ccd8aa3529bb" providerId="ADAL" clId="{6C176091-FD5D-4A1B-A5AD-797CA44176DD}" dt="2023-03-29T21:29:03.976" v="2149" actId="20577"/>
        <pc:sldMkLst>
          <pc:docMk/>
          <pc:sldMk cId="3100780896" sldId="860"/>
        </pc:sldMkLst>
        <pc:spChg chg="mod">
          <ac:chgData name="Schlesinger, Sebastian" userId="d814e6c9-e9fb-4b77-84f7-ccd8aa3529bb" providerId="ADAL" clId="{6C176091-FD5D-4A1B-A5AD-797CA44176DD}" dt="2023-03-29T20:47:24.829" v="1641" actId="20577"/>
          <ac:spMkLst>
            <pc:docMk/>
            <pc:sldMk cId="3100780896" sldId="860"/>
            <ac:spMk id="2" creationId="{28FFDED0-2CCD-A3D1-C002-C7623D81439F}"/>
          </ac:spMkLst>
        </pc:spChg>
        <pc:spChg chg="mod">
          <ac:chgData name="Schlesinger, Sebastian" userId="d814e6c9-e9fb-4b77-84f7-ccd8aa3529bb" providerId="ADAL" clId="{6C176091-FD5D-4A1B-A5AD-797CA44176DD}" dt="2023-03-29T21:29:03.976" v="2149" actId="20577"/>
          <ac:spMkLst>
            <pc:docMk/>
            <pc:sldMk cId="3100780896" sldId="860"/>
            <ac:spMk id="3" creationId="{71F5F0B1-9705-270D-6D3D-9FE643CF5986}"/>
          </ac:spMkLst>
        </pc:spChg>
      </pc:sldChg>
      <pc:sldChg chg="addSp modSp add mod">
        <pc:chgData name="Schlesinger, Sebastian" userId="d814e6c9-e9fb-4b77-84f7-ccd8aa3529bb" providerId="ADAL" clId="{6C176091-FD5D-4A1B-A5AD-797CA44176DD}" dt="2023-03-29T21:19:41.428" v="2110" actId="1076"/>
        <pc:sldMkLst>
          <pc:docMk/>
          <pc:sldMk cId="634680773" sldId="861"/>
        </pc:sldMkLst>
        <pc:spChg chg="mod">
          <ac:chgData name="Schlesinger, Sebastian" userId="d814e6c9-e9fb-4b77-84f7-ccd8aa3529bb" providerId="ADAL" clId="{6C176091-FD5D-4A1B-A5AD-797CA44176DD}" dt="2023-03-29T20:47:42.891" v="1683" actId="20577"/>
          <ac:spMkLst>
            <pc:docMk/>
            <pc:sldMk cId="634680773" sldId="861"/>
            <ac:spMk id="2" creationId="{1736D6AA-7CF2-0614-C724-DB37FADC40F2}"/>
          </ac:spMkLst>
        </pc:spChg>
        <pc:spChg chg="mod">
          <ac:chgData name="Schlesinger, Sebastian" userId="d814e6c9-e9fb-4b77-84f7-ccd8aa3529bb" providerId="ADAL" clId="{6C176091-FD5D-4A1B-A5AD-797CA44176DD}" dt="2023-03-29T21:19:36.337" v="2108" actId="14100"/>
          <ac:spMkLst>
            <pc:docMk/>
            <pc:sldMk cId="634680773" sldId="861"/>
            <ac:spMk id="3" creationId="{8B56C7F1-6531-DFAA-51EB-6E0068B277DD}"/>
          </ac:spMkLst>
        </pc:spChg>
        <pc:picChg chg="add mod">
          <ac:chgData name="Schlesinger, Sebastian" userId="d814e6c9-e9fb-4b77-84f7-ccd8aa3529bb" providerId="ADAL" clId="{6C176091-FD5D-4A1B-A5AD-797CA44176DD}" dt="2023-03-29T21:19:41.428" v="2110" actId="1076"/>
          <ac:picMkLst>
            <pc:docMk/>
            <pc:sldMk cId="634680773" sldId="861"/>
            <ac:picMk id="6" creationId="{9FC5E446-C478-5D5C-9EB7-DECD083AE8E5}"/>
          </ac:picMkLst>
        </pc:picChg>
        <pc:picChg chg="add mod">
          <ac:chgData name="Schlesinger, Sebastian" userId="d814e6c9-e9fb-4b77-84f7-ccd8aa3529bb" providerId="ADAL" clId="{6C176091-FD5D-4A1B-A5AD-797CA44176DD}" dt="2023-03-29T21:19:38.009" v="2109" actId="1076"/>
          <ac:picMkLst>
            <pc:docMk/>
            <pc:sldMk cId="634680773" sldId="861"/>
            <ac:picMk id="7" creationId="{2242F554-8DCF-DFB2-CCFD-34FE49BEDCDC}"/>
          </ac:picMkLst>
        </pc:picChg>
      </pc:sldChg>
      <pc:sldChg chg="addSp modSp new mod modAnim">
        <pc:chgData name="Schlesinger, Sebastian" userId="d814e6c9-e9fb-4b77-84f7-ccd8aa3529bb" providerId="ADAL" clId="{6C176091-FD5D-4A1B-A5AD-797CA44176DD}" dt="2023-03-30T06:04:44.229" v="2812"/>
        <pc:sldMkLst>
          <pc:docMk/>
          <pc:sldMk cId="2519982507" sldId="862"/>
        </pc:sldMkLst>
        <pc:spChg chg="mod">
          <ac:chgData name="Schlesinger, Sebastian" userId="d814e6c9-e9fb-4b77-84f7-ccd8aa3529bb" providerId="ADAL" clId="{6C176091-FD5D-4A1B-A5AD-797CA44176DD}" dt="2023-03-29T21:29:43.739" v="2174" actId="14100"/>
          <ac:spMkLst>
            <pc:docMk/>
            <pc:sldMk cId="2519982507" sldId="862"/>
            <ac:spMk id="2" creationId="{3710DC5F-3087-752F-4298-D2D5134B26E8}"/>
          </ac:spMkLst>
        </pc:spChg>
        <pc:spChg chg="mod">
          <ac:chgData name="Schlesinger, Sebastian" userId="d814e6c9-e9fb-4b77-84f7-ccd8aa3529bb" providerId="ADAL" clId="{6C176091-FD5D-4A1B-A5AD-797CA44176DD}" dt="2023-03-30T06:04:34.814" v="2810" actId="1076"/>
          <ac:spMkLst>
            <pc:docMk/>
            <pc:sldMk cId="2519982507" sldId="862"/>
            <ac:spMk id="3" creationId="{7A2D876D-FF48-B441-4524-B6C64B341E6E}"/>
          </ac:spMkLst>
        </pc:spChg>
        <pc:spChg chg="add mod">
          <ac:chgData name="Schlesinger, Sebastian" userId="d814e6c9-e9fb-4b77-84f7-ccd8aa3529bb" providerId="ADAL" clId="{6C176091-FD5D-4A1B-A5AD-797CA44176DD}" dt="2023-03-30T06:02:19.243" v="2809" actId="20577"/>
          <ac:spMkLst>
            <pc:docMk/>
            <pc:sldMk cId="2519982507" sldId="862"/>
            <ac:spMk id="4" creationId="{0F7AB317-2BDF-EB7E-5046-F1F0DD859B2D}"/>
          </ac:spMkLst>
        </pc:spChg>
      </pc:sldChg>
      <pc:sldChg chg="addSp delSp modSp new mod modAnim">
        <pc:chgData name="Schlesinger, Sebastian" userId="d814e6c9-e9fb-4b77-84f7-ccd8aa3529bb" providerId="ADAL" clId="{6C176091-FD5D-4A1B-A5AD-797CA44176DD}" dt="2023-03-30T06:44:03.952" v="3444"/>
        <pc:sldMkLst>
          <pc:docMk/>
          <pc:sldMk cId="1281724637" sldId="863"/>
        </pc:sldMkLst>
        <pc:spChg chg="mod">
          <ac:chgData name="Schlesinger, Sebastian" userId="d814e6c9-e9fb-4b77-84f7-ccd8aa3529bb" providerId="ADAL" clId="{6C176091-FD5D-4A1B-A5AD-797CA44176DD}" dt="2023-03-29T21:30:44.991" v="2270" actId="20577"/>
          <ac:spMkLst>
            <pc:docMk/>
            <pc:sldMk cId="1281724637" sldId="863"/>
            <ac:spMk id="2" creationId="{BF72FA3C-8627-5DB9-B244-5FDA547DB49F}"/>
          </ac:spMkLst>
        </pc:spChg>
        <pc:spChg chg="mod">
          <ac:chgData name="Schlesinger, Sebastian" userId="d814e6c9-e9fb-4b77-84f7-ccd8aa3529bb" providerId="ADAL" clId="{6C176091-FD5D-4A1B-A5AD-797CA44176DD}" dt="2023-03-30T06:43:58.121" v="3443" actId="6549"/>
          <ac:spMkLst>
            <pc:docMk/>
            <pc:sldMk cId="1281724637" sldId="863"/>
            <ac:spMk id="3" creationId="{AD8BAE7C-FC9F-EC01-47B5-080EAA6EC508}"/>
          </ac:spMkLst>
        </pc:spChg>
        <pc:picChg chg="add mod">
          <ac:chgData name="Schlesinger, Sebastian" userId="d814e6c9-e9fb-4b77-84f7-ccd8aa3529bb" providerId="ADAL" clId="{6C176091-FD5D-4A1B-A5AD-797CA44176DD}" dt="2023-03-30T06:43:40.374" v="3440" actId="1076"/>
          <ac:picMkLst>
            <pc:docMk/>
            <pc:sldMk cId="1281724637" sldId="863"/>
            <ac:picMk id="5" creationId="{5F4046A4-1985-6E9C-8852-CBB84CD14868}"/>
          </ac:picMkLst>
        </pc:picChg>
        <pc:picChg chg="add del">
          <ac:chgData name="Schlesinger, Sebastian" userId="d814e6c9-e9fb-4b77-84f7-ccd8aa3529bb" providerId="ADAL" clId="{6C176091-FD5D-4A1B-A5AD-797CA44176DD}" dt="2023-03-30T05:56:02.649" v="2499" actId="478"/>
          <ac:picMkLst>
            <pc:docMk/>
            <pc:sldMk cId="1281724637" sldId="863"/>
            <ac:picMk id="7" creationId="{FF16EBD3-677C-FC96-3378-CA179CFAC7D2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5:53:53.568" v="2445" actId="1076"/>
        <pc:sldMkLst>
          <pc:docMk/>
          <pc:sldMk cId="2312327438" sldId="864"/>
        </pc:sldMkLst>
        <pc:spChg chg="del">
          <ac:chgData name="Schlesinger, Sebastian" userId="d814e6c9-e9fb-4b77-84f7-ccd8aa3529bb" providerId="ADAL" clId="{6C176091-FD5D-4A1B-A5AD-797CA44176DD}" dt="2023-03-30T05:53:49.709" v="2443" actId="478"/>
          <ac:spMkLst>
            <pc:docMk/>
            <pc:sldMk cId="2312327438" sldId="864"/>
            <ac:spMk id="3" creationId="{EC743A31-EC60-BC8A-0C9E-CE4C75F96C3B}"/>
          </ac:spMkLst>
        </pc:spChg>
        <pc:picChg chg="add mod">
          <ac:chgData name="Schlesinger, Sebastian" userId="d814e6c9-e9fb-4b77-84f7-ccd8aa3529bb" providerId="ADAL" clId="{6C176091-FD5D-4A1B-A5AD-797CA44176DD}" dt="2023-03-30T05:53:53.568" v="2445" actId="1076"/>
          <ac:picMkLst>
            <pc:docMk/>
            <pc:sldMk cId="2312327438" sldId="864"/>
            <ac:picMk id="5" creationId="{AC2A99F3-F6DF-A7C9-F503-143727D057B5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5:54:49.866" v="2497" actId="14100"/>
        <pc:sldMkLst>
          <pc:docMk/>
          <pc:sldMk cId="17821216" sldId="865"/>
        </pc:sldMkLst>
        <pc:spChg chg="mod">
          <ac:chgData name="Schlesinger, Sebastian" userId="d814e6c9-e9fb-4b77-84f7-ccd8aa3529bb" providerId="ADAL" clId="{6C176091-FD5D-4A1B-A5AD-797CA44176DD}" dt="2023-03-30T05:54:49.866" v="2497" actId="14100"/>
          <ac:spMkLst>
            <pc:docMk/>
            <pc:sldMk cId="17821216" sldId="865"/>
            <ac:spMk id="2" creationId="{512FC60A-F29B-E546-7292-9262512913E7}"/>
          </ac:spMkLst>
        </pc:spChg>
        <pc:spChg chg="del">
          <ac:chgData name="Schlesinger, Sebastian" userId="d814e6c9-e9fb-4b77-84f7-ccd8aa3529bb" providerId="ADAL" clId="{6C176091-FD5D-4A1B-A5AD-797CA44176DD}" dt="2023-03-30T05:54:35.950" v="2454" actId="478"/>
          <ac:spMkLst>
            <pc:docMk/>
            <pc:sldMk cId="17821216" sldId="865"/>
            <ac:spMk id="3" creationId="{E7B4D1F0-7266-2EFD-497A-7B979688C71E}"/>
          </ac:spMkLst>
        </pc:spChg>
        <pc:picChg chg="add mod">
          <ac:chgData name="Schlesinger, Sebastian" userId="d814e6c9-e9fb-4b77-84f7-ccd8aa3529bb" providerId="ADAL" clId="{6C176091-FD5D-4A1B-A5AD-797CA44176DD}" dt="2023-03-30T05:54:38.093" v="2456" actId="1076"/>
          <ac:picMkLst>
            <pc:docMk/>
            <pc:sldMk cId="17821216" sldId="865"/>
            <ac:picMk id="5" creationId="{61F23C29-E88F-6317-FE07-3C1D8B3BF181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6:07:12.381" v="3065" actId="20577"/>
        <pc:sldMkLst>
          <pc:docMk/>
          <pc:sldMk cId="718645448" sldId="866"/>
        </pc:sldMkLst>
        <pc:spChg chg="mod">
          <ac:chgData name="Schlesinger, Sebastian" userId="d814e6c9-e9fb-4b77-84f7-ccd8aa3529bb" providerId="ADAL" clId="{6C176091-FD5D-4A1B-A5AD-797CA44176DD}" dt="2023-03-30T05:56:32.758" v="2546" actId="14100"/>
          <ac:spMkLst>
            <pc:docMk/>
            <pc:sldMk cId="718645448" sldId="866"/>
            <ac:spMk id="2" creationId="{BCBBE699-DAD5-C4F1-6B75-A8599A49F041}"/>
          </ac:spMkLst>
        </pc:spChg>
        <pc:spChg chg="del">
          <ac:chgData name="Schlesinger, Sebastian" userId="d814e6c9-e9fb-4b77-84f7-ccd8aa3529bb" providerId="ADAL" clId="{6C176091-FD5D-4A1B-A5AD-797CA44176DD}" dt="2023-03-30T05:56:07.974" v="2501" actId="478"/>
          <ac:spMkLst>
            <pc:docMk/>
            <pc:sldMk cId="718645448" sldId="866"/>
            <ac:spMk id="3" creationId="{E52F1A10-066F-F5ED-8880-59DFF4A16870}"/>
          </ac:spMkLst>
        </pc:spChg>
        <pc:spChg chg="add mod">
          <ac:chgData name="Schlesinger, Sebastian" userId="d814e6c9-e9fb-4b77-84f7-ccd8aa3529bb" providerId="ADAL" clId="{6C176091-FD5D-4A1B-A5AD-797CA44176DD}" dt="2023-03-30T06:05:09.077" v="2816" actId="1076"/>
          <ac:spMkLst>
            <pc:docMk/>
            <pc:sldMk cId="718645448" sldId="866"/>
            <ac:spMk id="6" creationId="{4A268586-D20D-8B3D-05AD-B203FF38595C}"/>
          </ac:spMkLst>
        </pc:spChg>
        <pc:spChg chg="add mod">
          <ac:chgData name="Schlesinger, Sebastian" userId="d814e6c9-e9fb-4b77-84f7-ccd8aa3529bb" providerId="ADAL" clId="{6C176091-FD5D-4A1B-A5AD-797CA44176DD}" dt="2023-03-30T06:07:12.381" v="3065" actId="20577"/>
          <ac:spMkLst>
            <pc:docMk/>
            <pc:sldMk cId="718645448" sldId="866"/>
            <ac:spMk id="7" creationId="{80160848-DC81-2DC1-FEC0-EB327A04B39B}"/>
          </ac:spMkLst>
        </pc:spChg>
        <pc:picChg chg="add mod">
          <ac:chgData name="Schlesinger, Sebastian" userId="d814e6c9-e9fb-4b77-84f7-ccd8aa3529bb" providerId="ADAL" clId="{6C176091-FD5D-4A1B-A5AD-797CA44176DD}" dt="2023-03-30T05:58:01.467" v="2617" actId="1076"/>
          <ac:picMkLst>
            <pc:docMk/>
            <pc:sldMk cId="718645448" sldId="866"/>
            <ac:picMk id="5" creationId="{FD9E4889-ADAC-B913-0445-C77EAA9BE61B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5:59:55.463" v="2671" actId="1076"/>
        <pc:sldMkLst>
          <pc:docMk/>
          <pc:sldMk cId="757269432" sldId="867"/>
        </pc:sldMkLst>
        <pc:spChg chg="mod">
          <ac:chgData name="Schlesinger, Sebastian" userId="d814e6c9-e9fb-4b77-84f7-ccd8aa3529bb" providerId="ADAL" clId="{6C176091-FD5D-4A1B-A5AD-797CA44176DD}" dt="2023-03-30T05:59:36.919" v="2668" actId="14100"/>
          <ac:spMkLst>
            <pc:docMk/>
            <pc:sldMk cId="757269432" sldId="867"/>
            <ac:spMk id="2" creationId="{C8A16553-26D7-507B-92BF-6EB6D1EC5B12}"/>
          </ac:spMkLst>
        </pc:spChg>
        <pc:spChg chg="del">
          <ac:chgData name="Schlesinger, Sebastian" userId="d814e6c9-e9fb-4b77-84f7-ccd8aa3529bb" providerId="ADAL" clId="{6C176091-FD5D-4A1B-A5AD-797CA44176DD}" dt="2023-03-30T05:59:53.629" v="2669" actId="478"/>
          <ac:spMkLst>
            <pc:docMk/>
            <pc:sldMk cId="757269432" sldId="867"/>
            <ac:spMk id="3" creationId="{B5E34712-883A-8322-9B8E-28628521D93C}"/>
          </ac:spMkLst>
        </pc:spChg>
        <pc:picChg chg="add mod">
          <ac:chgData name="Schlesinger, Sebastian" userId="d814e6c9-e9fb-4b77-84f7-ccd8aa3529bb" providerId="ADAL" clId="{6C176091-FD5D-4A1B-A5AD-797CA44176DD}" dt="2023-03-30T05:59:55.463" v="2671" actId="1076"/>
          <ac:picMkLst>
            <pc:docMk/>
            <pc:sldMk cId="757269432" sldId="867"/>
            <ac:picMk id="5" creationId="{0F1461A1-EFEC-4E10-5B78-0ABBB76966F9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30T12:01:39.964" v="9564" actId="47"/>
        <pc:sldMkLst>
          <pc:docMk/>
          <pc:sldMk cId="2786671375" sldId="868"/>
        </pc:sldMkLst>
        <pc:spChg chg="mod">
          <ac:chgData name="Schlesinger, Sebastian" userId="d814e6c9-e9fb-4b77-84f7-ccd8aa3529bb" providerId="ADAL" clId="{6C176091-FD5D-4A1B-A5AD-797CA44176DD}" dt="2023-03-30T06:07:32.221" v="3085" actId="20577"/>
          <ac:spMkLst>
            <pc:docMk/>
            <pc:sldMk cId="2786671375" sldId="868"/>
            <ac:spMk id="3" creationId="{2365A3AA-2F6D-2363-7937-96F45F39A99C}"/>
          </ac:spMkLst>
        </pc:spChg>
      </pc:sldChg>
      <pc:sldChg chg="addSp modSp new mod">
        <pc:chgData name="Schlesinger, Sebastian" userId="d814e6c9-e9fb-4b77-84f7-ccd8aa3529bb" providerId="ADAL" clId="{6C176091-FD5D-4A1B-A5AD-797CA44176DD}" dt="2023-03-30T06:09:55.325" v="3328" actId="14100"/>
        <pc:sldMkLst>
          <pc:docMk/>
          <pc:sldMk cId="3961458304" sldId="869"/>
        </pc:sldMkLst>
        <pc:spChg chg="mod">
          <ac:chgData name="Schlesinger, Sebastian" userId="d814e6c9-e9fb-4b77-84f7-ccd8aa3529bb" providerId="ADAL" clId="{6C176091-FD5D-4A1B-A5AD-797CA44176DD}" dt="2023-03-30T06:09:55.325" v="3328" actId="14100"/>
          <ac:spMkLst>
            <pc:docMk/>
            <pc:sldMk cId="3961458304" sldId="869"/>
            <ac:spMk id="2" creationId="{F817AB1E-8F85-016F-B26B-75E112721981}"/>
          </ac:spMkLst>
        </pc:spChg>
        <pc:spChg chg="mod">
          <ac:chgData name="Schlesinger, Sebastian" userId="d814e6c9-e9fb-4b77-84f7-ccd8aa3529bb" providerId="ADAL" clId="{6C176091-FD5D-4A1B-A5AD-797CA44176DD}" dt="2023-03-30T06:09:43.552" v="3297" actId="403"/>
          <ac:spMkLst>
            <pc:docMk/>
            <pc:sldMk cId="3961458304" sldId="869"/>
            <ac:spMk id="3" creationId="{0BDA495D-705F-3783-2856-BE49874B0945}"/>
          </ac:spMkLst>
        </pc:spChg>
        <pc:picChg chg="add mod">
          <ac:chgData name="Schlesinger, Sebastian" userId="d814e6c9-e9fb-4b77-84f7-ccd8aa3529bb" providerId="ADAL" clId="{6C176091-FD5D-4A1B-A5AD-797CA44176DD}" dt="2023-03-30T06:08:26.349" v="3088" actId="1076"/>
          <ac:picMkLst>
            <pc:docMk/>
            <pc:sldMk cId="3961458304" sldId="869"/>
            <ac:picMk id="5" creationId="{8129E033-0790-41EA-EDDC-8457CF667362}"/>
          </ac:picMkLst>
        </pc:picChg>
      </pc:sldChg>
      <pc:sldChg chg="addSp delSp modSp new del mod">
        <pc:chgData name="Schlesinger, Sebastian" userId="d814e6c9-e9fb-4b77-84f7-ccd8aa3529bb" providerId="ADAL" clId="{6C176091-FD5D-4A1B-A5AD-797CA44176DD}" dt="2023-03-30T06:41:20.187" v="3339" actId="47"/>
        <pc:sldMkLst>
          <pc:docMk/>
          <pc:sldMk cId="4238475231" sldId="870"/>
        </pc:sldMkLst>
        <pc:spChg chg="del mod">
          <ac:chgData name="Schlesinger, Sebastian" userId="d814e6c9-e9fb-4b77-84f7-ccd8aa3529bb" providerId="ADAL" clId="{6C176091-FD5D-4A1B-A5AD-797CA44176DD}" dt="2023-03-30T06:40:49.807" v="3331" actId="478"/>
          <ac:spMkLst>
            <pc:docMk/>
            <pc:sldMk cId="4238475231" sldId="870"/>
            <ac:spMk id="3" creationId="{2BBCAF76-75B4-3A67-2737-743547A066EC}"/>
          </ac:spMkLst>
        </pc:spChg>
        <pc:picChg chg="add del">
          <ac:chgData name="Schlesinger, Sebastian" userId="d814e6c9-e9fb-4b77-84f7-ccd8aa3529bb" providerId="ADAL" clId="{6C176091-FD5D-4A1B-A5AD-797CA44176DD}" dt="2023-03-30T06:40:54.064" v="3333" actId="478"/>
          <ac:picMkLst>
            <pc:docMk/>
            <pc:sldMk cId="4238475231" sldId="870"/>
            <ac:picMk id="5" creationId="{68341235-B35D-B0AF-F844-58C17D2C0C43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6:41:04.457" v="3338" actId="1076"/>
        <pc:sldMkLst>
          <pc:docMk/>
          <pc:sldMk cId="3195791748" sldId="871"/>
        </pc:sldMkLst>
        <pc:spChg chg="del mod">
          <ac:chgData name="Schlesinger, Sebastian" userId="d814e6c9-e9fb-4b77-84f7-ccd8aa3529bb" providerId="ADAL" clId="{6C176091-FD5D-4A1B-A5AD-797CA44176DD}" dt="2023-03-30T06:41:00.116" v="3336" actId="478"/>
          <ac:spMkLst>
            <pc:docMk/>
            <pc:sldMk cId="3195791748" sldId="871"/>
            <ac:spMk id="3" creationId="{64C80356-38A2-8AE1-13B0-97A652917E86}"/>
          </ac:spMkLst>
        </pc:spChg>
        <pc:picChg chg="add mod">
          <ac:chgData name="Schlesinger, Sebastian" userId="d814e6c9-e9fb-4b77-84f7-ccd8aa3529bb" providerId="ADAL" clId="{6C176091-FD5D-4A1B-A5AD-797CA44176DD}" dt="2023-03-30T06:41:04.457" v="3338" actId="1076"/>
          <ac:picMkLst>
            <pc:docMk/>
            <pc:sldMk cId="3195791748" sldId="871"/>
            <ac:picMk id="5" creationId="{5D0BB68E-C09C-C992-C811-A55085057718}"/>
          </ac:picMkLst>
        </pc:picChg>
      </pc:sldChg>
      <pc:sldChg chg="modSp new del mod ord">
        <pc:chgData name="Schlesinger, Sebastian" userId="d814e6c9-e9fb-4b77-84f7-ccd8aa3529bb" providerId="ADAL" clId="{6C176091-FD5D-4A1B-A5AD-797CA44176DD}" dt="2023-03-30T06:44:21.839" v="3445" actId="47"/>
        <pc:sldMkLst>
          <pc:docMk/>
          <pc:sldMk cId="618052299" sldId="872"/>
        </pc:sldMkLst>
        <pc:spChg chg="mod">
          <ac:chgData name="Schlesinger, Sebastian" userId="d814e6c9-e9fb-4b77-84f7-ccd8aa3529bb" providerId="ADAL" clId="{6C176091-FD5D-4A1B-A5AD-797CA44176DD}" dt="2023-03-30T06:43:02.028" v="3377" actId="14100"/>
          <ac:spMkLst>
            <pc:docMk/>
            <pc:sldMk cId="618052299" sldId="872"/>
            <ac:spMk id="2" creationId="{C85CA0FD-B23E-D904-CA31-E1F592BE6A0B}"/>
          </ac:spMkLst>
        </pc:spChg>
        <pc:spChg chg="mod">
          <ac:chgData name="Schlesinger, Sebastian" userId="d814e6c9-e9fb-4b77-84f7-ccd8aa3529bb" providerId="ADAL" clId="{6C176091-FD5D-4A1B-A5AD-797CA44176DD}" dt="2023-03-30T06:43:14.721" v="3430" actId="20577"/>
          <ac:spMkLst>
            <pc:docMk/>
            <pc:sldMk cId="618052299" sldId="872"/>
            <ac:spMk id="3" creationId="{88B9AA3D-F370-F4C6-01D2-A2D9EBA724E2}"/>
          </ac:spMkLst>
        </pc:spChg>
      </pc:sldChg>
      <pc:sldChg chg="modSp new mod">
        <pc:chgData name="Schlesinger, Sebastian" userId="d814e6c9-e9fb-4b77-84f7-ccd8aa3529bb" providerId="ADAL" clId="{6C176091-FD5D-4A1B-A5AD-797CA44176DD}" dt="2023-03-30T06:52:34.493" v="3686" actId="14100"/>
        <pc:sldMkLst>
          <pc:docMk/>
          <pc:sldMk cId="651157378" sldId="872"/>
        </pc:sldMkLst>
        <pc:spChg chg="mod">
          <ac:chgData name="Schlesinger, Sebastian" userId="d814e6c9-e9fb-4b77-84f7-ccd8aa3529bb" providerId="ADAL" clId="{6C176091-FD5D-4A1B-A5AD-797CA44176DD}" dt="2023-03-30T06:52:34.493" v="3686" actId="14100"/>
          <ac:spMkLst>
            <pc:docMk/>
            <pc:sldMk cId="651157378" sldId="872"/>
            <ac:spMk id="2" creationId="{BE16954C-FBE6-A8A0-A79F-4D123F388928}"/>
          </ac:spMkLst>
        </pc:spChg>
        <pc:spChg chg="mod">
          <ac:chgData name="Schlesinger, Sebastian" userId="d814e6c9-e9fb-4b77-84f7-ccd8aa3529bb" providerId="ADAL" clId="{6C176091-FD5D-4A1B-A5AD-797CA44176DD}" dt="2023-03-30T06:52:24.874" v="3657" actId="403"/>
          <ac:spMkLst>
            <pc:docMk/>
            <pc:sldMk cId="651157378" sldId="872"/>
            <ac:spMk id="3" creationId="{009A47B1-DD03-ECA1-E538-4985E217935D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06:54:32.254" v="3823" actId="1076"/>
        <pc:sldMkLst>
          <pc:docMk/>
          <pc:sldMk cId="2903840758" sldId="873"/>
        </pc:sldMkLst>
        <pc:spChg chg="mod">
          <ac:chgData name="Schlesinger, Sebastian" userId="d814e6c9-e9fb-4b77-84f7-ccd8aa3529bb" providerId="ADAL" clId="{6C176091-FD5D-4A1B-A5AD-797CA44176DD}" dt="2023-03-30T06:53:29.809" v="3749" actId="1076"/>
          <ac:spMkLst>
            <pc:docMk/>
            <pc:sldMk cId="2903840758" sldId="873"/>
            <ac:spMk id="2" creationId="{F1D87FD5-659F-791C-D5B0-4F31299CA974}"/>
          </ac:spMkLst>
        </pc:spChg>
        <pc:spChg chg="del">
          <ac:chgData name="Schlesinger, Sebastian" userId="d814e6c9-e9fb-4b77-84f7-ccd8aa3529bb" providerId="ADAL" clId="{6C176091-FD5D-4A1B-A5AD-797CA44176DD}" dt="2023-03-30T06:53:07.052" v="3688" actId="478"/>
          <ac:spMkLst>
            <pc:docMk/>
            <pc:sldMk cId="2903840758" sldId="873"/>
            <ac:spMk id="3" creationId="{CDAF61A4-052B-F15A-9D18-5B40F6EC3452}"/>
          </ac:spMkLst>
        </pc:spChg>
        <pc:picChg chg="add del mod">
          <ac:chgData name="Schlesinger, Sebastian" userId="d814e6c9-e9fb-4b77-84f7-ccd8aa3529bb" providerId="ADAL" clId="{6C176091-FD5D-4A1B-A5AD-797CA44176DD}" dt="2023-03-30T06:54:27.582" v="3820" actId="478"/>
          <ac:picMkLst>
            <pc:docMk/>
            <pc:sldMk cId="2903840758" sldId="873"/>
            <ac:picMk id="5" creationId="{A72C4578-6DFE-5EC7-E026-D1D60798552B}"/>
          </ac:picMkLst>
        </pc:picChg>
        <pc:picChg chg="add mod">
          <ac:chgData name="Schlesinger, Sebastian" userId="d814e6c9-e9fb-4b77-84f7-ccd8aa3529bb" providerId="ADAL" clId="{6C176091-FD5D-4A1B-A5AD-797CA44176DD}" dt="2023-03-30T06:54:32.254" v="3823" actId="1076"/>
          <ac:picMkLst>
            <pc:docMk/>
            <pc:sldMk cId="2903840758" sldId="873"/>
            <ac:picMk id="7" creationId="{B4B69062-9DF9-5B09-0F05-F422A2FCA597}"/>
          </ac:picMkLst>
        </pc:picChg>
      </pc:sldChg>
      <pc:sldChg chg="addSp delSp modSp new mod modAnim">
        <pc:chgData name="Schlesinger, Sebastian" userId="d814e6c9-e9fb-4b77-84f7-ccd8aa3529bb" providerId="ADAL" clId="{6C176091-FD5D-4A1B-A5AD-797CA44176DD}" dt="2023-03-30T06:59:36.012" v="4164"/>
        <pc:sldMkLst>
          <pc:docMk/>
          <pc:sldMk cId="231571143" sldId="874"/>
        </pc:sldMkLst>
        <pc:spChg chg="mod">
          <ac:chgData name="Schlesinger, Sebastian" userId="d814e6c9-e9fb-4b77-84f7-ccd8aa3529bb" providerId="ADAL" clId="{6C176091-FD5D-4A1B-A5AD-797CA44176DD}" dt="2023-03-30T06:54:00.448" v="3814" actId="1076"/>
          <ac:spMkLst>
            <pc:docMk/>
            <pc:sldMk cId="231571143" sldId="874"/>
            <ac:spMk id="2" creationId="{1A41D7A2-6382-3AA2-6EE3-64092D8FC708}"/>
          </ac:spMkLst>
        </pc:spChg>
        <pc:spChg chg="del">
          <ac:chgData name="Schlesinger, Sebastian" userId="d814e6c9-e9fb-4b77-84f7-ccd8aa3529bb" providerId="ADAL" clId="{6C176091-FD5D-4A1B-A5AD-797CA44176DD}" dt="2023-03-30T06:54:03.191" v="3815" actId="478"/>
          <ac:spMkLst>
            <pc:docMk/>
            <pc:sldMk cId="231571143" sldId="874"/>
            <ac:spMk id="3" creationId="{39FEABB3-64D2-F49D-CBB6-672F8E7DEAB3}"/>
          </ac:spMkLst>
        </pc:spChg>
        <pc:spChg chg="add mod">
          <ac:chgData name="Schlesinger, Sebastian" userId="d814e6c9-e9fb-4b77-84f7-ccd8aa3529bb" providerId="ADAL" clId="{6C176091-FD5D-4A1B-A5AD-797CA44176DD}" dt="2023-03-30T06:59:23.160" v="4162" actId="20577"/>
          <ac:spMkLst>
            <pc:docMk/>
            <pc:sldMk cId="231571143" sldId="874"/>
            <ac:spMk id="8" creationId="{3CDD17DE-51CC-98A1-DDBF-AE6833F042E1}"/>
          </ac:spMkLst>
        </pc:spChg>
        <pc:picChg chg="add del mod">
          <ac:chgData name="Schlesinger, Sebastian" userId="d814e6c9-e9fb-4b77-84f7-ccd8aa3529bb" providerId="ADAL" clId="{6C176091-FD5D-4A1B-A5AD-797CA44176DD}" dt="2023-03-30T06:54:57.284" v="3824" actId="478"/>
          <ac:picMkLst>
            <pc:docMk/>
            <pc:sldMk cId="231571143" sldId="874"/>
            <ac:picMk id="5" creationId="{B7FF1EB4-FAB6-974D-FA8C-6CCFD82AE3D9}"/>
          </ac:picMkLst>
        </pc:picChg>
        <pc:picChg chg="add mod">
          <ac:chgData name="Schlesinger, Sebastian" userId="d814e6c9-e9fb-4b77-84f7-ccd8aa3529bb" providerId="ADAL" clId="{6C176091-FD5D-4A1B-A5AD-797CA44176DD}" dt="2023-03-30T06:55:05.580" v="3827" actId="1076"/>
          <ac:picMkLst>
            <pc:docMk/>
            <pc:sldMk cId="231571143" sldId="874"/>
            <ac:picMk id="7" creationId="{36D9A864-F40F-DDAB-7C27-0338B21D3689}"/>
          </ac:picMkLst>
        </pc:picChg>
      </pc:sldChg>
      <pc:sldChg chg="modSp new mod">
        <pc:chgData name="Schlesinger, Sebastian" userId="d814e6c9-e9fb-4b77-84f7-ccd8aa3529bb" providerId="ADAL" clId="{6C176091-FD5D-4A1B-A5AD-797CA44176DD}" dt="2023-03-30T07:11:13.291" v="4453" actId="403"/>
        <pc:sldMkLst>
          <pc:docMk/>
          <pc:sldMk cId="1806331031" sldId="875"/>
        </pc:sldMkLst>
        <pc:spChg chg="mod">
          <ac:chgData name="Schlesinger, Sebastian" userId="d814e6c9-e9fb-4b77-84f7-ccd8aa3529bb" providerId="ADAL" clId="{6C176091-FD5D-4A1B-A5AD-797CA44176DD}" dt="2023-03-30T06:55:53.269" v="3863" actId="14100"/>
          <ac:spMkLst>
            <pc:docMk/>
            <pc:sldMk cId="1806331031" sldId="875"/>
            <ac:spMk id="2" creationId="{64C73B4C-DFF8-F20E-04D0-70E6D001E106}"/>
          </ac:spMkLst>
        </pc:spChg>
        <pc:spChg chg="mod">
          <ac:chgData name="Schlesinger, Sebastian" userId="d814e6c9-e9fb-4b77-84f7-ccd8aa3529bb" providerId="ADAL" clId="{6C176091-FD5D-4A1B-A5AD-797CA44176DD}" dt="2023-03-30T07:11:13.291" v="4453" actId="403"/>
          <ac:spMkLst>
            <pc:docMk/>
            <pc:sldMk cId="1806331031" sldId="875"/>
            <ac:spMk id="3" creationId="{933301A8-1701-9249-8401-DE661A15B72D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07:12:59.107" v="4552" actId="20577"/>
        <pc:sldMkLst>
          <pc:docMk/>
          <pc:sldMk cId="4271709055" sldId="876"/>
        </pc:sldMkLst>
        <pc:spChg chg="mod">
          <ac:chgData name="Schlesinger, Sebastian" userId="d814e6c9-e9fb-4b77-84f7-ccd8aa3529bb" providerId="ADAL" clId="{6C176091-FD5D-4A1B-A5AD-797CA44176DD}" dt="2023-03-30T07:11:32.396" v="4488" actId="20577"/>
          <ac:spMkLst>
            <pc:docMk/>
            <pc:sldMk cId="4271709055" sldId="876"/>
            <ac:spMk id="2" creationId="{0A784224-348A-07BE-3881-AD164928171A}"/>
          </ac:spMkLst>
        </pc:spChg>
        <pc:spChg chg="del">
          <ac:chgData name="Schlesinger, Sebastian" userId="d814e6c9-e9fb-4b77-84f7-ccd8aa3529bb" providerId="ADAL" clId="{6C176091-FD5D-4A1B-A5AD-797CA44176DD}" dt="2023-03-30T07:11:18.812" v="4455" actId="478"/>
          <ac:spMkLst>
            <pc:docMk/>
            <pc:sldMk cId="4271709055" sldId="876"/>
            <ac:spMk id="3" creationId="{38901E96-74BA-EB10-68FE-0FE1E76B309B}"/>
          </ac:spMkLst>
        </pc:spChg>
        <pc:spChg chg="add mod">
          <ac:chgData name="Schlesinger, Sebastian" userId="d814e6c9-e9fb-4b77-84f7-ccd8aa3529bb" providerId="ADAL" clId="{6C176091-FD5D-4A1B-A5AD-797CA44176DD}" dt="2023-03-30T07:12:59.107" v="4552" actId="20577"/>
          <ac:spMkLst>
            <pc:docMk/>
            <pc:sldMk cId="4271709055" sldId="876"/>
            <ac:spMk id="10" creationId="{33084879-942B-C91B-70CF-28F841475ED9}"/>
          </ac:spMkLst>
        </pc:spChg>
        <pc:picChg chg="add mod">
          <ac:chgData name="Schlesinger, Sebastian" userId="d814e6c9-e9fb-4b77-84f7-ccd8aa3529bb" providerId="ADAL" clId="{6C176091-FD5D-4A1B-A5AD-797CA44176DD}" dt="2023-03-30T07:11:55.177" v="4494" actId="1076"/>
          <ac:picMkLst>
            <pc:docMk/>
            <pc:sldMk cId="4271709055" sldId="876"/>
            <ac:picMk id="5" creationId="{525C49C0-C7F8-7A97-38AC-8BF98A0BC98F}"/>
          </ac:picMkLst>
        </pc:picChg>
        <pc:picChg chg="add mod">
          <ac:chgData name="Schlesinger, Sebastian" userId="d814e6c9-e9fb-4b77-84f7-ccd8aa3529bb" providerId="ADAL" clId="{6C176091-FD5D-4A1B-A5AD-797CA44176DD}" dt="2023-03-30T07:12:03.099" v="4497" actId="14100"/>
          <ac:picMkLst>
            <pc:docMk/>
            <pc:sldMk cId="4271709055" sldId="876"/>
            <ac:picMk id="7" creationId="{343B15D1-7F0D-392E-CB22-51E0D4988DA6}"/>
          </ac:picMkLst>
        </pc:picChg>
        <pc:picChg chg="add mod">
          <ac:chgData name="Schlesinger, Sebastian" userId="d814e6c9-e9fb-4b77-84f7-ccd8aa3529bb" providerId="ADAL" clId="{6C176091-FD5D-4A1B-A5AD-797CA44176DD}" dt="2023-03-30T07:12:38.279" v="4504" actId="1076"/>
          <ac:picMkLst>
            <pc:docMk/>
            <pc:sldMk cId="4271709055" sldId="876"/>
            <ac:picMk id="9" creationId="{C8DD22F6-3E40-1AB5-6097-0746EBB192FD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30T12:02:40.188" v="9587" actId="47"/>
        <pc:sldMkLst>
          <pc:docMk/>
          <pc:sldMk cId="4110272512" sldId="877"/>
        </pc:sldMkLst>
        <pc:spChg chg="mod">
          <ac:chgData name="Schlesinger, Sebastian" userId="d814e6c9-e9fb-4b77-84f7-ccd8aa3529bb" providerId="ADAL" clId="{6C176091-FD5D-4A1B-A5AD-797CA44176DD}" dt="2023-03-30T07:45:22.818" v="4579" actId="20577"/>
          <ac:spMkLst>
            <pc:docMk/>
            <pc:sldMk cId="4110272512" sldId="877"/>
            <ac:spMk id="3" creationId="{3F3532BE-6BCF-1415-06F9-CB6AB923DD6C}"/>
          </ac:spMkLst>
        </pc:spChg>
      </pc:sldChg>
      <pc:sldChg chg="addSp modSp new mod modAnim">
        <pc:chgData name="Schlesinger, Sebastian" userId="d814e6c9-e9fb-4b77-84f7-ccd8aa3529bb" providerId="ADAL" clId="{6C176091-FD5D-4A1B-A5AD-797CA44176DD}" dt="2023-03-30T07:48:04.878" v="4699"/>
        <pc:sldMkLst>
          <pc:docMk/>
          <pc:sldMk cId="4011270982" sldId="878"/>
        </pc:sldMkLst>
        <pc:spChg chg="mod">
          <ac:chgData name="Schlesinger, Sebastian" userId="d814e6c9-e9fb-4b77-84f7-ccd8aa3529bb" providerId="ADAL" clId="{6C176091-FD5D-4A1B-A5AD-797CA44176DD}" dt="2023-03-30T07:46:48.133" v="4674" actId="20577"/>
          <ac:spMkLst>
            <pc:docMk/>
            <pc:sldMk cId="4011270982" sldId="878"/>
            <ac:spMk id="2" creationId="{40B5D79E-9146-FA6F-33A4-4E93A0A451A4}"/>
          </ac:spMkLst>
        </pc:spChg>
        <pc:spChg chg="mod">
          <ac:chgData name="Schlesinger, Sebastian" userId="d814e6c9-e9fb-4b77-84f7-ccd8aa3529bb" providerId="ADAL" clId="{6C176091-FD5D-4A1B-A5AD-797CA44176DD}" dt="2023-03-30T07:46:57.894" v="4685" actId="20577"/>
          <ac:spMkLst>
            <pc:docMk/>
            <pc:sldMk cId="4011270982" sldId="878"/>
            <ac:spMk id="3" creationId="{B7E36926-F082-FA75-E3C5-F8310A14FF59}"/>
          </ac:spMkLst>
        </pc:spChg>
        <pc:spChg chg="add mod">
          <ac:chgData name="Schlesinger, Sebastian" userId="d814e6c9-e9fb-4b77-84f7-ccd8aa3529bb" providerId="ADAL" clId="{6C176091-FD5D-4A1B-A5AD-797CA44176DD}" dt="2023-03-30T07:47:52.197" v="4696" actId="1076"/>
          <ac:spMkLst>
            <pc:docMk/>
            <pc:sldMk cId="4011270982" sldId="878"/>
            <ac:spMk id="6" creationId="{20B0E409-8966-9665-B768-0A0F332CDB0F}"/>
          </ac:spMkLst>
        </pc:spChg>
        <pc:picChg chg="add mod">
          <ac:chgData name="Schlesinger, Sebastian" userId="d814e6c9-e9fb-4b77-84f7-ccd8aa3529bb" providerId="ADAL" clId="{6C176091-FD5D-4A1B-A5AD-797CA44176DD}" dt="2023-03-30T07:47:54.081" v="4697" actId="1076"/>
          <ac:picMkLst>
            <pc:docMk/>
            <pc:sldMk cId="4011270982" sldId="878"/>
            <ac:picMk id="4" creationId="{CF6DCD58-2FE5-035F-DCF4-B73E41B28327}"/>
          </ac:picMkLst>
        </pc:picChg>
      </pc:sldChg>
      <pc:sldChg chg="addSp modSp new mod">
        <pc:chgData name="Schlesinger, Sebastian" userId="d814e6c9-e9fb-4b77-84f7-ccd8aa3529bb" providerId="ADAL" clId="{6C176091-FD5D-4A1B-A5AD-797CA44176DD}" dt="2023-03-30T07:49:10.258" v="4739" actId="1076"/>
        <pc:sldMkLst>
          <pc:docMk/>
          <pc:sldMk cId="87050016" sldId="879"/>
        </pc:sldMkLst>
        <pc:spChg chg="mod">
          <ac:chgData name="Schlesinger, Sebastian" userId="d814e6c9-e9fb-4b77-84f7-ccd8aa3529bb" providerId="ADAL" clId="{6C176091-FD5D-4A1B-A5AD-797CA44176DD}" dt="2023-03-30T07:48:26.467" v="4727" actId="14100"/>
          <ac:spMkLst>
            <pc:docMk/>
            <pc:sldMk cId="87050016" sldId="879"/>
            <ac:spMk id="2" creationId="{056B9648-D1BE-B208-E88C-FCC0AC4C42EC}"/>
          </ac:spMkLst>
        </pc:spChg>
        <pc:spChg chg="mod">
          <ac:chgData name="Schlesinger, Sebastian" userId="d814e6c9-e9fb-4b77-84f7-ccd8aa3529bb" providerId="ADAL" clId="{6C176091-FD5D-4A1B-A5AD-797CA44176DD}" dt="2023-03-30T07:49:10.258" v="4739" actId="1076"/>
          <ac:spMkLst>
            <pc:docMk/>
            <pc:sldMk cId="87050016" sldId="879"/>
            <ac:spMk id="3" creationId="{1943BF33-3A05-E6BB-F5A7-5066E66FB4C1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4" creationId="{2757171A-9654-8F52-C186-296B01D51004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5" creationId="{301C66A5-1BA8-1D34-3F0F-549A5EDD5FD6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6" creationId="{28D28726-9971-288A-04CC-E72FB6A84D5E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9" creationId="{802D2296-B804-6A25-A129-77483C0514CE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10" creationId="{BFDFB646-64E4-753F-FD96-3D7306DB7F2A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11" creationId="{8B063FF5-1290-17FA-3190-9BF6F82E01A2}"/>
          </ac:spMkLst>
        </pc:spChg>
        <pc:spChg chg="add mod">
          <ac:chgData name="Schlesinger, Sebastian" userId="d814e6c9-e9fb-4b77-84f7-ccd8aa3529bb" providerId="ADAL" clId="{6C176091-FD5D-4A1B-A5AD-797CA44176DD}" dt="2023-03-30T07:48:32.560" v="4729" actId="1076"/>
          <ac:spMkLst>
            <pc:docMk/>
            <pc:sldMk cId="87050016" sldId="879"/>
            <ac:spMk id="12" creationId="{FB8A3C5D-2811-7AE5-0C45-8382D39DFA79}"/>
          </ac:spMkLst>
        </pc:spChg>
        <pc:cxnChg chg="add mod">
          <ac:chgData name="Schlesinger, Sebastian" userId="d814e6c9-e9fb-4b77-84f7-ccd8aa3529bb" providerId="ADAL" clId="{6C176091-FD5D-4A1B-A5AD-797CA44176DD}" dt="2023-03-30T07:48:32.560" v="4729" actId="1076"/>
          <ac:cxnSpMkLst>
            <pc:docMk/>
            <pc:sldMk cId="87050016" sldId="879"/>
            <ac:cxnSpMk id="7" creationId="{9C56F3E1-A56D-1730-7001-1618A765EFB0}"/>
          </ac:cxnSpMkLst>
        </pc:cxnChg>
        <pc:cxnChg chg="add mod">
          <ac:chgData name="Schlesinger, Sebastian" userId="d814e6c9-e9fb-4b77-84f7-ccd8aa3529bb" providerId="ADAL" clId="{6C176091-FD5D-4A1B-A5AD-797CA44176DD}" dt="2023-03-30T07:48:32.560" v="4729" actId="1076"/>
          <ac:cxnSpMkLst>
            <pc:docMk/>
            <pc:sldMk cId="87050016" sldId="879"/>
            <ac:cxnSpMk id="8" creationId="{9B36AA50-67C6-3F05-2CD7-52AA235C639A}"/>
          </ac:cxnSpMkLst>
        </pc:cxnChg>
      </pc:sldChg>
      <pc:sldChg chg="addSp modSp new mod modAnim">
        <pc:chgData name="Schlesinger, Sebastian" userId="d814e6c9-e9fb-4b77-84f7-ccd8aa3529bb" providerId="ADAL" clId="{6C176091-FD5D-4A1B-A5AD-797CA44176DD}" dt="2023-03-30T08:47:37.888" v="5093"/>
        <pc:sldMkLst>
          <pc:docMk/>
          <pc:sldMk cId="701933016" sldId="880"/>
        </pc:sldMkLst>
        <pc:spChg chg="mod">
          <ac:chgData name="Schlesinger, Sebastian" userId="d814e6c9-e9fb-4b77-84f7-ccd8aa3529bb" providerId="ADAL" clId="{6C176091-FD5D-4A1B-A5AD-797CA44176DD}" dt="2023-03-30T08:38:26" v="4869" actId="1076"/>
          <ac:spMkLst>
            <pc:docMk/>
            <pc:sldMk cId="701933016" sldId="880"/>
            <ac:spMk id="2" creationId="{BD988768-181C-2662-04D5-372FF34463E1}"/>
          </ac:spMkLst>
        </pc:spChg>
        <pc:spChg chg="mod">
          <ac:chgData name="Schlesinger, Sebastian" userId="d814e6c9-e9fb-4b77-84f7-ccd8aa3529bb" providerId="ADAL" clId="{6C176091-FD5D-4A1B-A5AD-797CA44176DD}" dt="2023-03-30T08:46:27.935" v="5090" actId="1076"/>
          <ac:spMkLst>
            <pc:docMk/>
            <pc:sldMk cId="701933016" sldId="880"/>
            <ac:spMk id="3" creationId="{A6ACC355-BF24-69A3-C2E3-20C479115396}"/>
          </ac:spMkLst>
        </pc:spChg>
        <pc:picChg chg="add mod">
          <ac:chgData name="Schlesinger, Sebastian" userId="d814e6c9-e9fb-4b77-84f7-ccd8aa3529bb" providerId="ADAL" clId="{6C176091-FD5D-4A1B-A5AD-797CA44176DD}" dt="2023-03-30T08:47:27.259" v="5091" actId="1076"/>
          <ac:picMkLst>
            <pc:docMk/>
            <pc:sldMk cId="701933016" sldId="880"/>
            <ac:picMk id="5" creationId="{F23EA1E6-51A5-D65A-BD65-C6F8185D79FC}"/>
          </ac:picMkLst>
        </pc:picChg>
      </pc:sldChg>
      <pc:sldChg chg="addSp delSp modSp new mod delAnim modAnim">
        <pc:chgData name="Schlesinger, Sebastian" userId="d814e6c9-e9fb-4b77-84f7-ccd8aa3529bb" providerId="ADAL" clId="{6C176091-FD5D-4A1B-A5AD-797CA44176DD}" dt="2023-03-30T12:02:50.762" v="9589" actId="403"/>
        <pc:sldMkLst>
          <pc:docMk/>
          <pc:sldMk cId="3607309345" sldId="881"/>
        </pc:sldMkLst>
        <pc:spChg chg="mod">
          <ac:chgData name="Schlesinger, Sebastian" userId="d814e6c9-e9fb-4b77-84f7-ccd8aa3529bb" providerId="ADAL" clId="{6C176091-FD5D-4A1B-A5AD-797CA44176DD}" dt="2023-03-30T08:47:53.932" v="5128" actId="14100"/>
          <ac:spMkLst>
            <pc:docMk/>
            <pc:sldMk cId="3607309345" sldId="881"/>
            <ac:spMk id="2" creationId="{2DD848E2-188E-6CCC-2932-255F6C62CE5E}"/>
          </ac:spMkLst>
        </pc:spChg>
        <pc:spChg chg="mod">
          <ac:chgData name="Schlesinger, Sebastian" userId="d814e6c9-e9fb-4b77-84f7-ccd8aa3529bb" providerId="ADAL" clId="{6C176091-FD5D-4A1B-A5AD-797CA44176DD}" dt="2023-03-30T12:02:50.762" v="9589" actId="403"/>
          <ac:spMkLst>
            <pc:docMk/>
            <pc:sldMk cId="3607309345" sldId="881"/>
            <ac:spMk id="3" creationId="{9A5F97DE-5664-6D8C-8296-F35D2E6E9E01}"/>
          </ac:spMkLst>
        </pc:spChg>
        <pc:spChg chg="add del mod">
          <ac:chgData name="Schlesinger, Sebastian" userId="d814e6c9-e9fb-4b77-84f7-ccd8aa3529bb" providerId="ADAL" clId="{6C176091-FD5D-4A1B-A5AD-797CA44176DD}" dt="2023-03-30T10:05:13.804" v="7174" actId="478"/>
          <ac:spMkLst>
            <pc:docMk/>
            <pc:sldMk cId="3607309345" sldId="881"/>
            <ac:spMk id="4" creationId="{6A83F33A-8787-E8CF-065F-AF7296B1B8CC}"/>
          </ac:spMkLst>
        </pc:spChg>
        <pc:spChg chg="add del mod">
          <ac:chgData name="Schlesinger, Sebastian" userId="d814e6c9-e9fb-4b77-84f7-ccd8aa3529bb" providerId="ADAL" clId="{6C176091-FD5D-4A1B-A5AD-797CA44176DD}" dt="2023-03-30T10:05:13.804" v="7174" actId="478"/>
          <ac:spMkLst>
            <pc:docMk/>
            <pc:sldMk cId="3607309345" sldId="881"/>
            <ac:spMk id="5" creationId="{0A0E136F-274E-85A0-CFC4-AF1FAA18E465}"/>
          </ac:spMkLst>
        </pc:spChg>
      </pc:sldChg>
      <pc:sldChg chg="modSp new del mod modAnim">
        <pc:chgData name="Schlesinger, Sebastian" userId="d814e6c9-e9fb-4b77-84f7-ccd8aa3529bb" providerId="ADAL" clId="{6C176091-FD5D-4A1B-A5AD-797CA44176DD}" dt="2023-03-30T10:02:25.184" v="6878" actId="47"/>
        <pc:sldMkLst>
          <pc:docMk/>
          <pc:sldMk cId="583969342" sldId="882"/>
        </pc:sldMkLst>
        <pc:spChg chg="mod">
          <ac:chgData name="Schlesinger, Sebastian" userId="d814e6c9-e9fb-4b77-84f7-ccd8aa3529bb" providerId="ADAL" clId="{6C176091-FD5D-4A1B-A5AD-797CA44176DD}" dt="2023-03-30T08:50:44.419" v="5387" actId="14100"/>
          <ac:spMkLst>
            <pc:docMk/>
            <pc:sldMk cId="583969342" sldId="882"/>
            <ac:spMk id="2" creationId="{AB3E684D-DF4E-7364-3C3A-DF0178EF4730}"/>
          </ac:spMkLst>
        </pc:spChg>
        <pc:spChg chg="mod">
          <ac:chgData name="Schlesinger, Sebastian" userId="d814e6c9-e9fb-4b77-84f7-ccd8aa3529bb" providerId="ADAL" clId="{6C176091-FD5D-4A1B-A5AD-797CA44176DD}" dt="2023-03-30T09:35:24.661" v="5548" actId="14100"/>
          <ac:spMkLst>
            <pc:docMk/>
            <pc:sldMk cId="583969342" sldId="882"/>
            <ac:spMk id="3" creationId="{3138197A-A6CF-5AFE-816A-64560E4C70B0}"/>
          </ac:spMkLst>
        </pc:spChg>
      </pc:sldChg>
      <pc:sldChg chg="modSp new del mod modAnim">
        <pc:chgData name="Schlesinger, Sebastian" userId="d814e6c9-e9fb-4b77-84f7-ccd8aa3529bb" providerId="ADAL" clId="{6C176091-FD5D-4A1B-A5AD-797CA44176DD}" dt="2023-03-30T10:07:42.050" v="7556" actId="47"/>
        <pc:sldMkLst>
          <pc:docMk/>
          <pc:sldMk cId="270735414" sldId="883"/>
        </pc:sldMkLst>
        <pc:spChg chg="mod">
          <ac:chgData name="Schlesinger, Sebastian" userId="d814e6c9-e9fb-4b77-84f7-ccd8aa3529bb" providerId="ADAL" clId="{6C176091-FD5D-4A1B-A5AD-797CA44176DD}" dt="2023-03-30T09:35:50.870" v="5584" actId="14100"/>
          <ac:spMkLst>
            <pc:docMk/>
            <pc:sldMk cId="270735414" sldId="883"/>
            <ac:spMk id="2" creationId="{79C9CF60-2F0C-8EE5-7DB6-7B8C5BE2D049}"/>
          </ac:spMkLst>
        </pc:spChg>
        <pc:spChg chg="mod">
          <ac:chgData name="Schlesinger, Sebastian" userId="d814e6c9-e9fb-4b77-84f7-ccd8aa3529bb" providerId="ADAL" clId="{6C176091-FD5D-4A1B-A5AD-797CA44176DD}" dt="2023-03-30T09:37:00.382" v="5626" actId="1076"/>
          <ac:spMkLst>
            <pc:docMk/>
            <pc:sldMk cId="270735414" sldId="883"/>
            <ac:spMk id="3" creationId="{99FBBBB8-EA2E-69FC-C1BE-C9E9C09099DE}"/>
          </ac:spMkLst>
        </pc:spChg>
      </pc:sldChg>
      <pc:sldChg chg="modSp new mod modAnim">
        <pc:chgData name="Schlesinger, Sebastian" userId="d814e6c9-e9fb-4b77-84f7-ccd8aa3529bb" providerId="ADAL" clId="{6C176091-FD5D-4A1B-A5AD-797CA44176DD}" dt="2023-03-30T09:38:47.067" v="5690"/>
        <pc:sldMkLst>
          <pc:docMk/>
          <pc:sldMk cId="1340467042" sldId="884"/>
        </pc:sldMkLst>
        <pc:spChg chg="mod">
          <ac:chgData name="Schlesinger, Sebastian" userId="d814e6c9-e9fb-4b77-84f7-ccd8aa3529bb" providerId="ADAL" clId="{6C176091-FD5D-4A1B-A5AD-797CA44176DD}" dt="2023-03-30T09:37:25.431" v="5658" actId="14100"/>
          <ac:spMkLst>
            <pc:docMk/>
            <pc:sldMk cId="1340467042" sldId="884"/>
            <ac:spMk id="2" creationId="{8A2E41E7-E91B-5AE3-D607-B467F24CE2DC}"/>
          </ac:spMkLst>
        </pc:spChg>
        <pc:spChg chg="mod">
          <ac:chgData name="Schlesinger, Sebastian" userId="d814e6c9-e9fb-4b77-84f7-ccd8aa3529bb" providerId="ADAL" clId="{6C176091-FD5D-4A1B-A5AD-797CA44176DD}" dt="2023-03-30T09:38:44.815" v="5689" actId="1076"/>
          <ac:spMkLst>
            <pc:docMk/>
            <pc:sldMk cId="1340467042" sldId="884"/>
            <ac:spMk id="3" creationId="{409D7C8B-392B-076F-9132-D53B37C19C9D}"/>
          </ac:spMkLst>
        </pc:spChg>
      </pc:sldChg>
      <pc:sldChg chg="modSp new del mod modAnim">
        <pc:chgData name="Schlesinger, Sebastian" userId="d814e6c9-e9fb-4b77-84f7-ccd8aa3529bb" providerId="ADAL" clId="{6C176091-FD5D-4A1B-A5AD-797CA44176DD}" dt="2023-03-30T10:11:10.828" v="7790" actId="47"/>
        <pc:sldMkLst>
          <pc:docMk/>
          <pc:sldMk cId="3271603395" sldId="885"/>
        </pc:sldMkLst>
        <pc:spChg chg="mod">
          <ac:chgData name="Schlesinger, Sebastian" userId="d814e6c9-e9fb-4b77-84f7-ccd8aa3529bb" providerId="ADAL" clId="{6C176091-FD5D-4A1B-A5AD-797CA44176DD}" dt="2023-03-30T09:39:14.285" v="5736" actId="14100"/>
          <ac:spMkLst>
            <pc:docMk/>
            <pc:sldMk cId="3271603395" sldId="885"/>
            <ac:spMk id="2" creationId="{2CF0E6C9-35F1-5B74-1329-981F1EE54BEE}"/>
          </ac:spMkLst>
        </pc:spChg>
        <pc:spChg chg="mod">
          <ac:chgData name="Schlesinger, Sebastian" userId="d814e6c9-e9fb-4b77-84f7-ccd8aa3529bb" providerId="ADAL" clId="{6C176091-FD5D-4A1B-A5AD-797CA44176DD}" dt="2023-03-30T09:39:58.754" v="5790" actId="20577"/>
          <ac:spMkLst>
            <pc:docMk/>
            <pc:sldMk cId="3271603395" sldId="885"/>
            <ac:spMk id="3" creationId="{07F662B3-8F87-4F16-3E17-2BC7EC342CE4}"/>
          </ac:spMkLst>
        </pc:spChg>
      </pc:sldChg>
      <pc:sldChg chg="modSp new mod">
        <pc:chgData name="Schlesinger, Sebastian" userId="d814e6c9-e9fb-4b77-84f7-ccd8aa3529bb" providerId="ADAL" clId="{6C176091-FD5D-4A1B-A5AD-797CA44176DD}" dt="2023-03-30T09:41:23.230" v="5837" actId="20577"/>
        <pc:sldMkLst>
          <pc:docMk/>
          <pc:sldMk cId="2340139084" sldId="886"/>
        </pc:sldMkLst>
        <pc:spChg chg="mod">
          <ac:chgData name="Schlesinger, Sebastian" userId="d814e6c9-e9fb-4b77-84f7-ccd8aa3529bb" providerId="ADAL" clId="{6C176091-FD5D-4A1B-A5AD-797CA44176DD}" dt="2023-03-30T09:40:59.417" v="5822" actId="14100"/>
          <ac:spMkLst>
            <pc:docMk/>
            <pc:sldMk cId="2340139084" sldId="886"/>
            <ac:spMk id="2" creationId="{C3064DF3-E62E-B2FF-E2D4-4005D9C455C9}"/>
          </ac:spMkLst>
        </pc:spChg>
        <pc:spChg chg="mod">
          <ac:chgData name="Schlesinger, Sebastian" userId="d814e6c9-e9fb-4b77-84f7-ccd8aa3529bb" providerId="ADAL" clId="{6C176091-FD5D-4A1B-A5AD-797CA44176DD}" dt="2023-03-30T09:41:23.230" v="5837" actId="20577"/>
          <ac:spMkLst>
            <pc:docMk/>
            <pc:sldMk cId="2340139084" sldId="886"/>
            <ac:spMk id="3" creationId="{6E7959F8-4906-8A75-38FD-40612CC058EA}"/>
          </ac:spMkLst>
        </pc:spChg>
      </pc:sldChg>
      <pc:sldChg chg="addSp modSp new mod">
        <pc:chgData name="Schlesinger, Sebastian" userId="d814e6c9-e9fb-4b77-84f7-ccd8aa3529bb" providerId="ADAL" clId="{6C176091-FD5D-4A1B-A5AD-797CA44176DD}" dt="2023-03-30T09:48:53.816" v="5853" actId="20577"/>
        <pc:sldMkLst>
          <pc:docMk/>
          <pc:sldMk cId="4265374369" sldId="887"/>
        </pc:sldMkLst>
        <pc:spChg chg="mod">
          <ac:chgData name="Schlesinger, Sebastian" userId="d814e6c9-e9fb-4b77-84f7-ccd8aa3529bb" providerId="ADAL" clId="{6C176091-FD5D-4A1B-A5AD-797CA44176DD}" dt="2023-03-30T09:48:53.816" v="5853" actId="20577"/>
          <ac:spMkLst>
            <pc:docMk/>
            <pc:sldMk cId="4265374369" sldId="887"/>
            <ac:spMk id="2" creationId="{A8006E4C-E484-A0D5-FB40-A52ECF81248A}"/>
          </ac:spMkLst>
        </pc:spChg>
        <pc:spChg chg="mod">
          <ac:chgData name="Schlesinger, Sebastian" userId="d814e6c9-e9fb-4b77-84f7-ccd8aa3529bb" providerId="ADAL" clId="{6C176091-FD5D-4A1B-A5AD-797CA44176DD}" dt="2023-03-30T09:48:50.170" v="5846" actId="14100"/>
          <ac:spMkLst>
            <pc:docMk/>
            <pc:sldMk cId="4265374369" sldId="887"/>
            <ac:spMk id="3" creationId="{51CBD700-349D-3311-8E77-88B59A9AD1F9}"/>
          </ac:spMkLst>
        </pc:spChg>
        <pc:spChg chg="add mod">
          <ac:chgData name="Schlesinger, Sebastian" userId="d814e6c9-e9fb-4b77-84f7-ccd8aa3529bb" providerId="ADAL" clId="{6C176091-FD5D-4A1B-A5AD-797CA44176DD}" dt="2023-03-30T09:48:35.056" v="5840" actId="1076"/>
          <ac:spMkLst>
            <pc:docMk/>
            <pc:sldMk cId="4265374369" sldId="887"/>
            <ac:spMk id="4" creationId="{8F8B4EA5-3183-9232-461D-BB23CAC04603}"/>
          </ac:spMkLst>
        </pc:spChg>
        <pc:spChg chg="add mod">
          <ac:chgData name="Schlesinger, Sebastian" userId="d814e6c9-e9fb-4b77-84f7-ccd8aa3529bb" providerId="ADAL" clId="{6C176091-FD5D-4A1B-A5AD-797CA44176DD}" dt="2023-03-30T09:48:35.056" v="5840" actId="1076"/>
          <ac:spMkLst>
            <pc:docMk/>
            <pc:sldMk cId="4265374369" sldId="887"/>
            <ac:spMk id="5" creationId="{7DFDD36D-CC1D-5670-05A4-C9C9AF4173FE}"/>
          </ac:spMkLst>
        </pc:spChg>
        <pc:spChg chg="add mod">
          <ac:chgData name="Schlesinger, Sebastian" userId="d814e6c9-e9fb-4b77-84f7-ccd8aa3529bb" providerId="ADAL" clId="{6C176091-FD5D-4A1B-A5AD-797CA44176DD}" dt="2023-03-30T09:48:35.056" v="5840" actId="1076"/>
          <ac:spMkLst>
            <pc:docMk/>
            <pc:sldMk cId="4265374369" sldId="887"/>
            <ac:spMk id="6" creationId="{15D7EFD2-A6BA-0612-CBCD-867210D8F42F}"/>
          </ac:spMkLst>
        </pc:spChg>
        <pc:spChg chg="add mod">
          <ac:chgData name="Schlesinger, Sebastian" userId="d814e6c9-e9fb-4b77-84f7-ccd8aa3529bb" providerId="ADAL" clId="{6C176091-FD5D-4A1B-A5AD-797CA44176DD}" dt="2023-03-30T09:48:35.056" v="5840" actId="1076"/>
          <ac:spMkLst>
            <pc:docMk/>
            <pc:sldMk cId="4265374369" sldId="887"/>
            <ac:spMk id="9" creationId="{EBD78A70-D4AA-C84E-B374-94497832ADB1}"/>
          </ac:spMkLst>
        </pc:spChg>
        <pc:spChg chg="add mod">
          <ac:chgData name="Schlesinger, Sebastian" userId="d814e6c9-e9fb-4b77-84f7-ccd8aa3529bb" providerId="ADAL" clId="{6C176091-FD5D-4A1B-A5AD-797CA44176DD}" dt="2023-03-30T09:48:35.056" v="5840" actId="1076"/>
          <ac:spMkLst>
            <pc:docMk/>
            <pc:sldMk cId="4265374369" sldId="887"/>
            <ac:spMk id="11" creationId="{7E6016DD-AB1A-F695-C41B-B38E4A8A3B6E}"/>
          </ac:spMkLst>
        </pc:spChg>
        <pc:cxnChg chg="add mod">
          <ac:chgData name="Schlesinger, Sebastian" userId="d814e6c9-e9fb-4b77-84f7-ccd8aa3529bb" providerId="ADAL" clId="{6C176091-FD5D-4A1B-A5AD-797CA44176DD}" dt="2023-03-30T09:48:35.056" v="5840" actId="1076"/>
          <ac:cxnSpMkLst>
            <pc:docMk/>
            <pc:sldMk cId="4265374369" sldId="887"/>
            <ac:cxnSpMk id="7" creationId="{DF3ADD7B-2C69-69CF-173F-A880BD847232}"/>
          </ac:cxnSpMkLst>
        </pc:cxnChg>
        <pc:cxnChg chg="add mod">
          <ac:chgData name="Schlesinger, Sebastian" userId="d814e6c9-e9fb-4b77-84f7-ccd8aa3529bb" providerId="ADAL" clId="{6C176091-FD5D-4A1B-A5AD-797CA44176DD}" dt="2023-03-30T09:48:35.056" v="5840" actId="1076"/>
          <ac:cxnSpMkLst>
            <pc:docMk/>
            <pc:sldMk cId="4265374369" sldId="887"/>
            <ac:cxnSpMk id="8" creationId="{2C1F491D-C69E-9165-3888-39EBCB430973}"/>
          </ac:cxnSpMkLst>
        </pc:cxnChg>
        <pc:cxnChg chg="add mod">
          <ac:chgData name="Schlesinger, Sebastian" userId="d814e6c9-e9fb-4b77-84f7-ccd8aa3529bb" providerId="ADAL" clId="{6C176091-FD5D-4A1B-A5AD-797CA44176DD}" dt="2023-03-30T09:48:35.056" v="5840" actId="1076"/>
          <ac:cxnSpMkLst>
            <pc:docMk/>
            <pc:sldMk cId="4265374369" sldId="887"/>
            <ac:cxnSpMk id="10" creationId="{A3C1C3B6-ED10-D88E-2468-F7D62B5BE717}"/>
          </ac:cxnSpMkLst>
        </pc:cxnChg>
        <pc:cxnChg chg="add mod">
          <ac:chgData name="Schlesinger, Sebastian" userId="d814e6c9-e9fb-4b77-84f7-ccd8aa3529bb" providerId="ADAL" clId="{6C176091-FD5D-4A1B-A5AD-797CA44176DD}" dt="2023-03-30T09:48:35.056" v="5840" actId="1076"/>
          <ac:cxnSpMkLst>
            <pc:docMk/>
            <pc:sldMk cId="4265374369" sldId="887"/>
            <ac:cxnSpMk id="12" creationId="{E83DCB41-02CA-E869-5428-0A3650A7224B}"/>
          </ac:cxnSpMkLst>
        </pc:cxnChg>
      </pc:sldChg>
      <pc:sldChg chg="addSp delSp modSp new mod">
        <pc:chgData name="Schlesinger, Sebastian" userId="d814e6c9-e9fb-4b77-84f7-ccd8aa3529bb" providerId="ADAL" clId="{6C176091-FD5D-4A1B-A5AD-797CA44176DD}" dt="2023-03-30T09:49:26.963" v="5889" actId="478"/>
        <pc:sldMkLst>
          <pc:docMk/>
          <pc:sldMk cId="3643379123" sldId="888"/>
        </pc:sldMkLst>
        <pc:spChg chg="mod">
          <ac:chgData name="Schlesinger, Sebastian" userId="d814e6c9-e9fb-4b77-84f7-ccd8aa3529bb" providerId="ADAL" clId="{6C176091-FD5D-4A1B-A5AD-797CA44176DD}" dt="2023-03-30T09:49:22.761" v="5887" actId="14100"/>
          <ac:spMkLst>
            <pc:docMk/>
            <pc:sldMk cId="3643379123" sldId="888"/>
            <ac:spMk id="2" creationId="{F0270626-4CFC-8882-450B-4F096CF7605B}"/>
          </ac:spMkLst>
        </pc:spChg>
        <pc:spChg chg="del">
          <ac:chgData name="Schlesinger, Sebastian" userId="d814e6c9-e9fb-4b77-84f7-ccd8aa3529bb" providerId="ADAL" clId="{6C176091-FD5D-4A1B-A5AD-797CA44176DD}" dt="2023-03-30T09:49:26.963" v="5889" actId="478"/>
          <ac:spMkLst>
            <pc:docMk/>
            <pc:sldMk cId="3643379123" sldId="888"/>
            <ac:spMk id="3" creationId="{AADAC3E3-C4ED-7319-2023-8A6C4ADB385B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4" creationId="{542ECC96-B565-4E46-AC5F-DDF6E7E0C9AA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5" creationId="{58D628EA-BB12-3170-A799-55A87ECFF416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6" creationId="{8F92970D-3CD5-5E45-F8AE-AC41A9D44C69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9" creationId="{975EE663-3633-1F4F-2E11-3607E0F24800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11" creationId="{68E1B84F-73AB-9BA0-181B-C8A4F26DAF95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13" creationId="{98B524C2-A8DF-D955-05DA-B875328E615F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15" creationId="{46503B0F-AA59-9694-1A19-975D3E6FF93F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16" creationId="{D27CF77A-81E6-9871-6415-F53C2EEFC7F1}"/>
          </ac:spMkLst>
        </pc:spChg>
        <pc:spChg chg="add mod">
          <ac:chgData name="Schlesinger, Sebastian" userId="d814e6c9-e9fb-4b77-84f7-ccd8aa3529bb" providerId="ADAL" clId="{6C176091-FD5D-4A1B-A5AD-797CA44176DD}" dt="2023-03-30T09:49:24.560" v="5888"/>
          <ac:spMkLst>
            <pc:docMk/>
            <pc:sldMk cId="3643379123" sldId="888"/>
            <ac:spMk id="18" creationId="{E6663B7F-E7F8-99A6-7817-03581FD259A6}"/>
          </ac:spMkLst>
        </pc:sp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7" creationId="{00E4F26D-8C4B-015A-0CE7-139645CCB3EA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8" creationId="{7BD5B3AC-41C7-8225-AE61-54501768C512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10" creationId="{4FD2FBF7-21B3-21C3-6D34-9F72669CEC8B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12" creationId="{FD0FABD8-04DE-67B2-5E85-20E8AEF225E1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14" creationId="{804E87D6-9C08-A2B3-7063-FE281BC09359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17" creationId="{4E1816DA-649F-A2B5-F130-1BA3AD06B548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19" creationId="{ABA6067B-2021-F05F-E505-7FB1CF76C393}"/>
          </ac:cxnSpMkLst>
        </pc:cxnChg>
        <pc:cxnChg chg="add mod">
          <ac:chgData name="Schlesinger, Sebastian" userId="d814e6c9-e9fb-4b77-84f7-ccd8aa3529bb" providerId="ADAL" clId="{6C176091-FD5D-4A1B-A5AD-797CA44176DD}" dt="2023-03-30T09:49:24.560" v="5888"/>
          <ac:cxnSpMkLst>
            <pc:docMk/>
            <pc:sldMk cId="3643379123" sldId="888"/>
            <ac:cxnSpMk id="20" creationId="{6B9BED45-3985-398E-9551-565197B2D8EF}"/>
          </ac:cxnSpMkLst>
        </pc:cxnChg>
      </pc:sldChg>
      <pc:sldChg chg="addSp modSp new mod">
        <pc:chgData name="Schlesinger, Sebastian" userId="d814e6c9-e9fb-4b77-84f7-ccd8aa3529bb" providerId="ADAL" clId="{6C176091-FD5D-4A1B-A5AD-797CA44176DD}" dt="2023-03-30T09:50:32.810" v="5995" actId="403"/>
        <pc:sldMkLst>
          <pc:docMk/>
          <pc:sldMk cId="425028097" sldId="889"/>
        </pc:sldMkLst>
        <pc:spChg chg="mod">
          <ac:chgData name="Schlesinger, Sebastian" userId="d814e6c9-e9fb-4b77-84f7-ccd8aa3529bb" providerId="ADAL" clId="{6C176091-FD5D-4A1B-A5AD-797CA44176DD}" dt="2023-03-30T09:50:02.233" v="5914" actId="20577"/>
          <ac:spMkLst>
            <pc:docMk/>
            <pc:sldMk cId="425028097" sldId="889"/>
            <ac:spMk id="2" creationId="{6084A08F-C7E0-7488-79AC-34A24B126752}"/>
          </ac:spMkLst>
        </pc:spChg>
        <pc:spChg chg="mod">
          <ac:chgData name="Schlesinger, Sebastian" userId="d814e6c9-e9fb-4b77-84f7-ccd8aa3529bb" providerId="ADAL" clId="{6C176091-FD5D-4A1B-A5AD-797CA44176DD}" dt="2023-03-30T09:50:32.810" v="5995" actId="403"/>
          <ac:spMkLst>
            <pc:docMk/>
            <pc:sldMk cId="425028097" sldId="889"/>
            <ac:spMk id="3" creationId="{D0FD0091-5930-1D66-0C7A-41E506D0E7BE}"/>
          </ac:spMkLst>
        </pc:spChg>
        <pc:picChg chg="add mod">
          <ac:chgData name="Schlesinger, Sebastian" userId="d814e6c9-e9fb-4b77-84f7-ccd8aa3529bb" providerId="ADAL" clId="{6C176091-FD5D-4A1B-A5AD-797CA44176DD}" dt="2023-03-30T09:50:05.719" v="5916" actId="1076"/>
          <ac:picMkLst>
            <pc:docMk/>
            <pc:sldMk cId="425028097" sldId="889"/>
            <ac:picMk id="5" creationId="{0B7022C5-F053-8096-31F7-27CD0F7F7CD5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09:51:31.860" v="6078" actId="403"/>
        <pc:sldMkLst>
          <pc:docMk/>
          <pc:sldMk cId="998701584" sldId="890"/>
        </pc:sldMkLst>
        <pc:spChg chg="mod">
          <ac:chgData name="Schlesinger, Sebastian" userId="d814e6c9-e9fb-4b77-84f7-ccd8aa3529bb" providerId="ADAL" clId="{6C176091-FD5D-4A1B-A5AD-797CA44176DD}" dt="2023-03-30T09:51:14.080" v="6032" actId="14100"/>
          <ac:spMkLst>
            <pc:docMk/>
            <pc:sldMk cId="998701584" sldId="890"/>
            <ac:spMk id="2" creationId="{3D5C3532-FED1-F9BF-3041-119EF8E03384}"/>
          </ac:spMkLst>
        </pc:spChg>
        <pc:spChg chg="mod">
          <ac:chgData name="Schlesinger, Sebastian" userId="d814e6c9-e9fb-4b77-84f7-ccd8aa3529bb" providerId="ADAL" clId="{6C176091-FD5D-4A1B-A5AD-797CA44176DD}" dt="2023-03-30T09:51:31.860" v="6078" actId="403"/>
          <ac:spMkLst>
            <pc:docMk/>
            <pc:sldMk cId="998701584" sldId="890"/>
            <ac:spMk id="3" creationId="{B9B8738E-0BCA-7C14-615E-36CA33E5329B}"/>
          </ac:spMkLst>
        </pc:spChg>
        <pc:spChg chg="add mod">
          <ac:chgData name="Schlesinger, Sebastian" userId="d814e6c9-e9fb-4b77-84f7-ccd8aa3529bb" providerId="ADAL" clId="{6C176091-FD5D-4A1B-A5AD-797CA44176DD}" dt="2023-03-30T09:51:04.472" v="6001" actId="207"/>
          <ac:spMkLst>
            <pc:docMk/>
            <pc:sldMk cId="998701584" sldId="890"/>
            <ac:spMk id="6" creationId="{CD95F512-2A37-B418-5E69-B5C36990C5CC}"/>
          </ac:spMkLst>
        </pc:spChg>
        <pc:spChg chg="add mod">
          <ac:chgData name="Schlesinger, Sebastian" userId="d814e6c9-e9fb-4b77-84f7-ccd8aa3529bb" providerId="ADAL" clId="{6C176091-FD5D-4A1B-A5AD-797CA44176DD}" dt="2023-03-30T09:51:04.472" v="6001" actId="207"/>
          <ac:spMkLst>
            <pc:docMk/>
            <pc:sldMk cId="998701584" sldId="890"/>
            <ac:spMk id="7" creationId="{3359ED38-977E-A6E2-1DCD-8BCE9E6C770B}"/>
          </ac:spMkLst>
        </pc:spChg>
        <pc:spChg chg="add mod">
          <ac:chgData name="Schlesinger, Sebastian" userId="d814e6c9-e9fb-4b77-84f7-ccd8aa3529bb" providerId="ADAL" clId="{6C176091-FD5D-4A1B-A5AD-797CA44176DD}" dt="2023-03-30T09:51:04.472" v="6001" actId="207"/>
          <ac:spMkLst>
            <pc:docMk/>
            <pc:sldMk cId="998701584" sldId="890"/>
            <ac:spMk id="8" creationId="{E6C17D80-A779-0BF6-D007-27568BB15153}"/>
          </ac:spMkLst>
        </pc:spChg>
        <pc:spChg chg="add mod">
          <ac:chgData name="Schlesinger, Sebastian" userId="d814e6c9-e9fb-4b77-84f7-ccd8aa3529bb" providerId="ADAL" clId="{6C176091-FD5D-4A1B-A5AD-797CA44176DD}" dt="2023-03-30T09:51:04.472" v="6001" actId="207"/>
          <ac:spMkLst>
            <pc:docMk/>
            <pc:sldMk cId="998701584" sldId="890"/>
            <ac:spMk id="9" creationId="{17E58DFC-72CB-950F-E031-82E851315283}"/>
          </ac:spMkLst>
        </pc:spChg>
        <pc:spChg chg="add mod">
          <ac:chgData name="Schlesinger, Sebastian" userId="d814e6c9-e9fb-4b77-84f7-ccd8aa3529bb" providerId="ADAL" clId="{6C176091-FD5D-4A1B-A5AD-797CA44176DD}" dt="2023-03-30T09:51:04.472" v="6001" actId="207"/>
          <ac:spMkLst>
            <pc:docMk/>
            <pc:sldMk cId="998701584" sldId="890"/>
            <ac:spMk id="14" creationId="{8157F26F-9B9B-B0F9-6DFB-2E2D7751448F}"/>
          </ac:spMkLst>
        </pc:spChg>
        <pc:picChg chg="add del">
          <ac:chgData name="Schlesinger, Sebastian" userId="d814e6c9-e9fb-4b77-84f7-ccd8aa3529bb" providerId="ADAL" clId="{6C176091-FD5D-4A1B-A5AD-797CA44176DD}" dt="2023-03-30T09:50:52.548" v="5998" actId="22"/>
          <ac:picMkLst>
            <pc:docMk/>
            <pc:sldMk cId="998701584" sldId="890"/>
            <ac:picMk id="5" creationId="{7A4A619C-8CC1-C936-A439-D7EB11A76AB2}"/>
          </ac:picMkLst>
        </pc:picChg>
        <pc:cxnChg chg="add mod">
          <ac:chgData name="Schlesinger, Sebastian" userId="d814e6c9-e9fb-4b77-84f7-ccd8aa3529bb" providerId="ADAL" clId="{6C176091-FD5D-4A1B-A5AD-797CA44176DD}" dt="2023-03-30T09:51:04.472" v="6001" actId="207"/>
          <ac:cxnSpMkLst>
            <pc:docMk/>
            <pc:sldMk cId="998701584" sldId="890"/>
            <ac:cxnSpMk id="10" creationId="{6611A5AE-4671-9B9A-8DE2-6A57D3356AA2}"/>
          </ac:cxnSpMkLst>
        </pc:cxnChg>
        <pc:cxnChg chg="add mod">
          <ac:chgData name="Schlesinger, Sebastian" userId="d814e6c9-e9fb-4b77-84f7-ccd8aa3529bb" providerId="ADAL" clId="{6C176091-FD5D-4A1B-A5AD-797CA44176DD}" dt="2023-03-30T09:51:04.472" v="6001" actId="207"/>
          <ac:cxnSpMkLst>
            <pc:docMk/>
            <pc:sldMk cId="998701584" sldId="890"/>
            <ac:cxnSpMk id="11" creationId="{1A793EBA-8400-88CF-2A72-DBE3B6FEC91E}"/>
          </ac:cxnSpMkLst>
        </pc:cxnChg>
        <pc:cxnChg chg="add mod">
          <ac:chgData name="Schlesinger, Sebastian" userId="d814e6c9-e9fb-4b77-84f7-ccd8aa3529bb" providerId="ADAL" clId="{6C176091-FD5D-4A1B-A5AD-797CA44176DD}" dt="2023-03-30T09:51:04.472" v="6001" actId="207"/>
          <ac:cxnSpMkLst>
            <pc:docMk/>
            <pc:sldMk cId="998701584" sldId="890"/>
            <ac:cxnSpMk id="12" creationId="{C9A959CA-808F-CF2D-F3AC-6284BFCA1860}"/>
          </ac:cxnSpMkLst>
        </pc:cxnChg>
        <pc:cxnChg chg="add mod">
          <ac:chgData name="Schlesinger, Sebastian" userId="d814e6c9-e9fb-4b77-84f7-ccd8aa3529bb" providerId="ADAL" clId="{6C176091-FD5D-4A1B-A5AD-797CA44176DD}" dt="2023-03-30T09:51:04.472" v="6001" actId="207"/>
          <ac:cxnSpMkLst>
            <pc:docMk/>
            <pc:sldMk cId="998701584" sldId="890"/>
            <ac:cxnSpMk id="13" creationId="{8E697774-A119-8CD3-E735-F82F996DC1F1}"/>
          </ac:cxnSpMkLst>
        </pc:cxnChg>
      </pc:sldChg>
      <pc:sldChg chg="addSp delSp modSp new mod">
        <pc:chgData name="Schlesinger, Sebastian" userId="d814e6c9-e9fb-4b77-84f7-ccd8aa3529bb" providerId="ADAL" clId="{6C176091-FD5D-4A1B-A5AD-797CA44176DD}" dt="2023-03-30T09:53:13.126" v="6215" actId="20577"/>
        <pc:sldMkLst>
          <pc:docMk/>
          <pc:sldMk cId="2755379332" sldId="891"/>
        </pc:sldMkLst>
        <pc:spChg chg="mod">
          <ac:chgData name="Schlesinger, Sebastian" userId="d814e6c9-e9fb-4b77-84f7-ccd8aa3529bb" providerId="ADAL" clId="{6C176091-FD5D-4A1B-A5AD-797CA44176DD}" dt="2023-03-30T09:52:06.904" v="6093" actId="20577"/>
          <ac:spMkLst>
            <pc:docMk/>
            <pc:sldMk cId="2755379332" sldId="891"/>
            <ac:spMk id="2" creationId="{D672C587-8B06-7CF6-6AEA-451F5E151EC9}"/>
          </ac:spMkLst>
        </pc:spChg>
        <pc:spChg chg="del">
          <ac:chgData name="Schlesinger, Sebastian" userId="d814e6c9-e9fb-4b77-84f7-ccd8aa3529bb" providerId="ADAL" clId="{6C176091-FD5D-4A1B-A5AD-797CA44176DD}" dt="2023-03-30T09:51:53.403" v="6080" actId="478"/>
          <ac:spMkLst>
            <pc:docMk/>
            <pc:sldMk cId="2755379332" sldId="891"/>
            <ac:spMk id="3" creationId="{51F47667-E097-7330-4746-8FC72A91F406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5" creationId="{D452D08F-417E-E785-9A35-BCDFCF640A6E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7" creationId="{97ED13D9-5FEA-65D3-2899-3DF2EEDE670B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9" creationId="{131DF6A9-4F3B-5D0B-4CD9-CB8546349526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11" creationId="{681A2546-C2F6-4405-DCDE-23EA35C98003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12" creationId="{7322227B-3E86-BC48-CF88-102C9AE07B34}"/>
          </ac:spMkLst>
        </pc:spChg>
        <pc:spChg chg="add mod">
          <ac:chgData name="Schlesinger, Sebastian" userId="d814e6c9-e9fb-4b77-84f7-ccd8aa3529bb" providerId="ADAL" clId="{6C176091-FD5D-4A1B-A5AD-797CA44176DD}" dt="2023-03-30T09:51:53.775" v="6081"/>
          <ac:spMkLst>
            <pc:docMk/>
            <pc:sldMk cId="2755379332" sldId="891"/>
            <ac:spMk id="14" creationId="{3FF66275-1803-CD0F-6092-241E138B01EB}"/>
          </ac:spMkLst>
        </pc:spChg>
        <pc:spChg chg="add mod">
          <ac:chgData name="Schlesinger, Sebastian" userId="d814e6c9-e9fb-4b77-84f7-ccd8aa3529bb" providerId="ADAL" clId="{6C176091-FD5D-4A1B-A5AD-797CA44176DD}" dt="2023-03-30T09:52:13.848" v="6094" actId="207"/>
          <ac:spMkLst>
            <pc:docMk/>
            <pc:sldMk cId="2755379332" sldId="891"/>
            <ac:spMk id="17" creationId="{9032537B-D9BB-368E-F5E5-D7200D1B90B8}"/>
          </ac:spMkLst>
        </pc:spChg>
        <pc:spChg chg="add mod">
          <ac:chgData name="Schlesinger, Sebastian" userId="d814e6c9-e9fb-4b77-84f7-ccd8aa3529bb" providerId="ADAL" clId="{6C176091-FD5D-4A1B-A5AD-797CA44176DD}" dt="2023-03-30T09:52:13.848" v="6094" actId="207"/>
          <ac:spMkLst>
            <pc:docMk/>
            <pc:sldMk cId="2755379332" sldId="891"/>
            <ac:spMk id="18" creationId="{1714E0B2-8726-835E-0E84-A175C3C6826A}"/>
          </ac:spMkLst>
        </pc:spChg>
        <pc:spChg chg="add mod">
          <ac:chgData name="Schlesinger, Sebastian" userId="d814e6c9-e9fb-4b77-84f7-ccd8aa3529bb" providerId="ADAL" clId="{6C176091-FD5D-4A1B-A5AD-797CA44176DD}" dt="2023-03-30T09:52:13.848" v="6094" actId="207"/>
          <ac:spMkLst>
            <pc:docMk/>
            <pc:sldMk cId="2755379332" sldId="891"/>
            <ac:spMk id="19" creationId="{F4EFB189-0C55-B491-913A-F1DE34701574}"/>
          </ac:spMkLst>
        </pc:spChg>
        <pc:spChg chg="add mod">
          <ac:chgData name="Schlesinger, Sebastian" userId="d814e6c9-e9fb-4b77-84f7-ccd8aa3529bb" providerId="ADAL" clId="{6C176091-FD5D-4A1B-A5AD-797CA44176DD}" dt="2023-03-30T09:52:13.848" v="6094" actId="207"/>
          <ac:spMkLst>
            <pc:docMk/>
            <pc:sldMk cId="2755379332" sldId="891"/>
            <ac:spMk id="20" creationId="{07CDA717-969D-B6DD-875E-6D6444ECC8B6}"/>
          </ac:spMkLst>
        </pc:spChg>
        <pc:spChg chg="add mod">
          <ac:chgData name="Schlesinger, Sebastian" userId="d814e6c9-e9fb-4b77-84f7-ccd8aa3529bb" providerId="ADAL" clId="{6C176091-FD5D-4A1B-A5AD-797CA44176DD}" dt="2023-03-30T09:52:13.848" v="6094" actId="207"/>
          <ac:spMkLst>
            <pc:docMk/>
            <pc:sldMk cId="2755379332" sldId="891"/>
            <ac:spMk id="21" creationId="{EE47D85F-186F-FFFB-5125-03111BABE661}"/>
          </ac:spMkLst>
        </pc:spChg>
        <pc:spChg chg="add mod">
          <ac:chgData name="Schlesinger, Sebastian" userId="d814e6c9-e9fb-4b77-84f7-ccd8aa3529bb" providerId="ADAL" clId="{6C176091-FD5D-4A1B-A5AD-797CA44176DD}" dt="2023-03-30T09:52:04.082" v="6083" actId="1076"/>
          <ac:spMkLst>
            <pc:docMk/>
            <pc:sldMk cId="2755379332" sldId="891"/>
            <ac:spMk id="22" creationId="{02BFB756-9EDE-776A-6F32-01A67BD3EE10}"/>
          </ac:spMkLst>
        </pc:spChg>
        <pc:spChg chg="add mod">
          <ac:chgData name="Schlesinger, Sebastian" userId="d814e6c9-e9fb-4b77-84f7-ccd8aa3529bb" providerId="ADAL" clId="{6C176091-FD5D-4A1B-A5AD-797CA44176DD}" dt="2023-03-30T09:53:13.126" v="6215" actId="20577"/>
          <ac:spMkLst>
            <pc:docMk/>
            <pc:sldMk cId="2755379332" sldId="891"/>
            <ac:spMk id="23" creationId="{C55A4E03-DD8B-DA8E-2CCD-E8942A3D9521}"/>
          </ac:spMkLst>
        </pc:sp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4" creationId="{985CDCCB-A108-F0E0-1D6E-91E6F43E68FF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6" creationId="{CA20E22E-08E9-9AFD-63EF-D3E81382BEF7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8" creationId="{A0F85F8F-938D-E91A-C596-F8F35A39CFB3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10" creationId="{40D44AC4-506A-8994-D8E5-C29858ABEC38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13" creationId="{A0186C2B-CC7D-DF99-AE75-ABCFCC209C20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15" creationId="{D7210417-E0D5-C151-8B57-D2FEC4FA92A7}"/>
          </ac:cxnSpMkLst>
        </pc:cxnChg>
        <pc:cxnChg chg="add mod">
          <ac:chgData name="Schlesinger, Sebastian" userId="d814e6c9-e9fb-4b77-84f7-ccd8aa3529bb" providerId="ADAL" clId="{6C176091-FD5D-4A1B-A5AD-797CA44176DD}" dt="2023-03-30T09:51:53.775" v="6081"/>
          <ac:cxnSpMkLst>
            <pc:docMk/>
            <pc:sldMk cId="2755379332" sldId="891"/>
            <ac:cxnSpMk id="16" creationId="{383E2B82-CC37-8400-6EA8-BBA1570D0CC6}"/>
          </ac:cxnSpMkLst>
        </pc:cxnChg>
      </pc:sldChg>
      <pc:sldChg chg="addSp delSp modSp new mod">
        <pc:chgData name="Schlesinger, Sebastian" userId="d814e6c9-e9fb-4b77-84f7-ccd8aa3529bb" providerId="ADAL" clId="{6C176091-FD5D-4A1B-A5AD-797CA44176DD}" dt="2023-03-30T09:54:42.956" v="6251" actId="1076"/>
        <pc:sldMkLst>
          <pc:docMk/>
          <pc:sldMk cId="3435851343" sldId="892"/>
        </pc:sldMkLst>
        <pc:spChg chg="mod">
          <ac:chgData name="Schlesinger, Sebastian" userId="d814e6c9-e9fb-4b77-84f7-ccd8aa3529bb" providerId="ADAL" clId="{6C176091-FD5D-4A1B-A5AD-797CA44176DD}" dt="2023-03-30T09:53:23.634" v="6235" actId="20577"/>
          <ac:spMkLst>
            <pc:docMk/>
            <pc:sldMk cId="3435851343" sldId="892"/>
            <ac:spMk id="2" creationId="{9BA6389F-8295-A2BA-2F98-0029C7B5EA02}"/>
          </ac:spMkLst>
        </pc:spChg>
        <pc:spChg chg="del">
          <ac:chgData name="Schlesinger, Sebastian" userId="d814e6c9-e9fb-4b77-84f7-ccd8aa3529bb" providerId="ADAL" clId="{6C176091-FD5D-4A1B-A5AD-797CA44176DD}" dt="2023-03-30T09:53:25.703" v="6236" actId="478"/>
          <ac:spMkLst>
            <pc:docMk/>
            <pc:sldMk cId="3435851343" sldId="892"/>
            <ac:spMk id="3" creationId="{333A21D8-1D22-D2AF-5A35-6D92EDB6CFB7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4" creationId="{D4014788-F36E-1EFC-D10B-1E21A11EEE46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5" creationId="{A34911E8-3A47-23FA-9B08-963743F3AFD3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6" creationId="{2D0C2714-72DD-9B73-C564-E26B0D9439B2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7" creationId="{30C23081-2E2B-898C-0AE2-3C89BF56EB93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8" creationId="{10F83F75-7301-32AD-094B-EC75464E6271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9" creationId="{D3653518-6263-5CBF-D97C-0406C2AD40D4}"/>
          </ac:spMkLst>
        </pc:spChg>
        <pc:spChg chg="add mod">
          <ac:chgData name="Schlesinger, Sebastian" userId="d814e6c9-e9fb-4b77-84f7-ccd8aa3529bb" providerId="ADAL" clId="{6C176091-FD5D-4A1B-A5AD-797CA44176DD}" dt="2023-03-30T09:53:29.181" v="6238" actId="1076"/>
          <ac:spMkLst>
            <pc:docMk/>
            <pc:sldMk cId="3435851343" sldId="892"/>
            <ac:spMk id="15" creationId="{2338E592-98BC-F24F-6C3D-AEC9CDB17D1C}"/>
          </ac:spMkLst>
        </pc:spChg>
        <pc:spChg chg="add mod">
          <ac:chgData name="Schlesinger, Sebastian" userId="d814e6c9-e9fb-4b77-84f7-ccd8aa3529bb" providerId="ADAL" clId="{6C176091-FD5D-4A1B-A5AD-797CA44176DD}" dt="2023-03-30T09:54:42.956" v="6251" actId="1076"/>
          <ac:spMkLst>
            <pc:docMk/>
            <pc:sldMk cId="3435851343" sldId="892"/>
            <ac:spMk id="18" creationId="{13DB9BAE-1AC4-EF0D-55F8-5A99BDC6650B}"/>
          </ac:spMkLst>
        </pc:sp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0" creationId="{A5C9BF21-53AB-8C9A-497A-D8AD536D46EA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1" creationId="{CFF391F9-EC6C-A1C6-53D2-904E353C5327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2" creationId="{CBAF4841-2B50-F5CD-AC60-B6D62932B704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3" creationId="{3A259A10-F263-E73E-47FD-851646A7B1F0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4" creationId="{AD416726-A55A-C496-B480-E6207D919C85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6" creationId="{C81C4E7A-A5BA-965D-A571-C5A8BE7F4EC2}"/>
          </ac:cxnSpMkLst>
        </pc:cxnChg>
        <pc:cxnChg chg="add mod">
          <ac:chgData name="Schlesinger, Sebastian" userId="d814e6c9-e9fb-4b77-84f7-ccd8aa3529bb" providerId="ADAL" clId="{6C176091-FD5D-4A1B-A5AD-797CA44176DD}" dt="2023-03-30T09:53:29.181" v="6238" actId="1076"/>
          <ac:cxnSpMkLst>
            <pc:docMk/>
            <pc:sldMk cId="3435851343" sldId="892"/>
            <ac:cxnSpMk id="17" creationId="{C1F18B4E-83DF-8515-A150-A407AF7AC86A}"/>
          </ac:cxnSpMkLst>
        </pc:cxnChg>
      </pc:sldChg>
      <pc:sldChg chg="addSp delSp modSp new mod ord">
        <pc:chgData name="Schlesinger, Sebastian" userId="d814e6c9-e9fb-4b77-84f7-ccd8aa3529bb" providerId="ADAL" clId="{6C176091-FD5D-4A1B-A5AD-797CA44176DD}" dt="2023-03-30T10:07:49.084" v="7558"/>
        <pc:sldMkLst>
          <pc:docMk/>
          <pc:sldMk cId="3247990317" sldId="893"/>
        </pc:sldMkLst>
        <pc:spChg chg="mod">
          <ac:chgData name="Schlesinger, Sebastian" userId="d814e6c9-e9fb-4b77-84f7-ccd8aa3529bb" providerId="ADAL" clId="{6C176091-FD5D-4A1B-A5AD-797CA44176DD}" dt="2023-03-30T09:56:27.082" v="6278" actId="14100"/>
          <ac:spMkLst>
            <pc:docMk/>
            <pc:sldMk cId="3247990317" sldId="893"/>
            <ac:spMk id="2" creationId="{1A1633A3-70F1-F6D6-9F7A-1D7A1C9E4AA6}"/>
          </ac:spMkLst>
        </pc:spChg>
        <pc:spChg chg="del">
          <ac:chgData name="Schlesinger, Sebastian" userId="d814e6c9-e9fb-4b77-84f7-ccd8aa3529bb" providerId="ADAL" clId="{6C176091-FD5D-4A1B-A5AD-797CA44176DD}" dt="2023-03-30T09:56:29.033" v="6279" actId="478"/>
          <ac:spMkLst>
            <pc:docMk/>
            <pc:sldMk cId="3247990317" sldId="893"/>
            <ac:spMk id="3" creationId="{F54EE519-C584-347B-6360-782DF7C97EF0}"/>
          </ac:spMkLst>
        </pc:spChg>
        <pc:spChg chg="add mod">
          <ac:chgData name="Schlesinger, Sebastian" userId="d814e6c9-e9fb-4b77-84f7-ccd8aa3529bb" providerId="ADAL" clId="{6C176091-FD5D-4A1B-A5AD-797CA44176DD}" dt="2023-03-30T09:58:41.417" v="6640" actId="2710"/>
          <ac:spMkLst>
            <pc:docMk/>
            <pc:sldMk cId="3247990317" sldId="893"/>
            <ac:spMk id="6" creationId="{5541B2F5-1E2C-629F-75D6-BDB405AAD2E8}"/>
          </ac:spMkLst>
        </pc:spChg>
        <pc:picChg chg="add mod">
          <ac:chgData name="Schlesinger, Sebastian" userId="d814e6c9-e9fb-4b77-84f7-ccd8aa3529bb" providerId="ADAL" clId="{6C176091-FD5D-4A1B-A5AD-797CA44176DD}" dt="2023-03-30T09:56:31.150" v="6281" actId="1076"/>
          <ac:picMkLst>
            <pc:docMk/>
            <pc:sldMk cId="3247990317" sldId="893"/>
            <ac:picMk id="5" creationId="{1FF91A9B-E16B-61DF-1F10-241B98E6AF56}"/>
          </ac:picMkLst>
        </pc:picChg>
      </pc:sldChg>
      <pc:sldChg chg="addSp modSp new mod ord">
        <pc:chgData name="Schlesinger, Sebastian" userId="d814e6c9-e9fb-4b77-84f7-ccd8aa3529bb" providerId="ADAL" clId="{6C176091-FD5D-4A1B-A5AD-797CA44176DD}" dt="2023-03-30T10:07:49.084" v="7558"/>
        <pc:sldMkLst>
          <pc:docMk/>
          <pc:sldMk cId="2242497576" sldId="894"/>
        </pc:sldMkLst>
        <pc:spChg chg="mod">
          <ac:chgData name="Schlesinger, Sebastian" userId="d814e6c9-e9fb-4b77-84f7-ccd8aa3529bb" providerId="ADAL" clId="{6C176091-FD5D-4A1B-A5AD-797CA44176DD}" dt="2023-03-30T09:59:11.436" v="6680" actId="14100"/>
          <ac:spMkLst>
            <pc:docMk/>
            <pc:sldMk cId="2242497576" sldId="894"/>
            <ac:spMk id="2" creationId="{316153CE-C17C-EAB4-E10C-E4A6D6A60406}"/>
          </ac:spMkLst>
        </pc:spChg>
        <pc:spChg chg="mod">
          <ac:chgData name="Schlesinger, Sebastian" userId="d814e6c9-e9fb-4b77-84f7-ccd8aa3529bb" providerId="ADAL" clId="{6C176091-FD5D-4A1B-A5AD-797CA44176DD}" dt="2023-03-30T10:00:18.057" v="6786" actId="1076"/>
          <ac:spMkLst>
            <pc:docMk/>
            <pc:sldMk cId="2242497576" sldId="894"/>
            <ac:spMk id="3" creationId="{86C18B7E-F98F-5BE2-7CF0-53E7810BCA4A}"/>
          </ac:spMkLst>
        </pc:spChg>
        <pc:picChg chg="add mod">
          <ac:chgData name="Schlesinger, Sebastian" userId="d814e6c9-e9fb-4b77-84f7-ccd8aa3529bb" providerId="ADAL" clId="{6C176091-FD5D-4A1B-A5AD-797CA44176DD}" dt="2023-03-30T09:59:16.441" v="6683" actId="1076"/>
          <ac:picMkLst>
            <pc:docMk/>
            <pc:sldMk cId="2242497576" sldId="894"/>
            <ac:picMk id="5" creationId="{FBFFDFDA-32C6-BC4E-4929-0506F773FF46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30T10:10:56.828" v="7789" actId="47"/>
        <pc:sldMkLst>
          <pc:docMk/>
          <pc:sldMk cId="2687673948" sldId="895"/>
        </pc:sldMkLst>
        <pc:spChg chg="mod">
          <ac:chgData name="Schlesinger, Sebastian" userId="d814e6c9-e9fb-4b77-84f7-ccd8aa3529bb" providerId="ADAL" clId="{6C176091-FD5D-4A1B-A5AD-797CA44176DD}" dt="2023-03-30T10:01:14.023" v="6805" actId="20577"/>
          <ac:spMkLst>
            <pc:docMk/>
            <pc:sldMk cId="2687673948" sldId="895"/>
            <ac:spMk id="2" creationId="{5DE4B9B1-D06B-C57F-8122-5D1D8732E4E1}"/>
          </ac:spMkLst>
        </pc:spChg>
        <pc:spChg chg="mod">
          <ac:chgData name="Schlesinger, Sebastian" userId="d814e6c9-e9fb-4b77-84f7-ccd8aa3529bb" providerId="ADAL" clId="{6C176091-FD5D-4A1B-A5AD-797CA44176DD}" dt="2023-03-30T10:01:37.130" v="6875" actId="20577"/>
          <ac:spMkLst>
            <pc:docMk/>
            <pc:sldMk cId="2687673948" sldId="895"/>
            <ac:spMk id="3" creationId="{839A41A4-2DA1-73BB-A32E-B0C38E36C0B1}"/>
          </ac:spMkLst>
        </pc:spChg>
      </pc:sldChg>
      <pc:sldChg chg="modSp new mod ord modAnim">
        <pc:chgData name="Schlesinger, Sebastian" userId="d814e6c9-e9fb-4b77-84f7-ccd8aa3529bb" providerId="ADAL" clId="{6C176091-FD5D-4A1B-A5AD-797CA44176DD}" dt="2023-03-30T10:07:59.420" v="7559"/>
        <pc:sldMkLst>
          <pc:docMk/>
          <pc:sldMk cId="3266597244" sldId="896"/>
        </pc:sldMkLst>
        <pc:spChg chg="mod">
          <ac:chgData name="Schlesinger, Sebastian" userId="d814e6c9-e9fb-4b77-84f7-ccd8aa3529bb" providerId="ADAL" clId="{6C176091-FD5D-4A1B-A5AD-797CA44176DD}" dt="2023-03-30T10:07:36.367" v="7555" actId="20577"/>
          <ac:spMkLst>
            <pc:docMk/>
            <pc:sldMk cId="3266597244" sldId="896"/>
            <ac:spMk id="2" creationId="{B0F97114-BDA8-B03D-1791-376AC89F2A4B}"/>
          </ac:spMkLst>
        </pc:spChg>
        <pc:spChg chg="mod">
          <ac:chgData name="Schlesinger, Sebastian" userId="d814e6c9-e9fb-4b77-84f7-ccd8aa3529bb" providerId="ADAL" clId="{6C176091-FD5D-4A1B-A5AD-797CA44176DD}" dt="2023-03-30T10:07:31.258" v="7553" actId="1076"/>
          <ac:spMkLst>
            <pc:docMk/>
            <pc:sldMk cId="3266597244" sldId="896"/>
            <ac:spMk id="3" creationId="{01D902CF-2E16-05FE-0745-8A218BD598FC}"/>
          </ac:spMkLst>
        </pc:spChg>
      </pc:sldChg>
      <pc:sldChg chg="addSp modSp new mod">
        <pc:chgData name="Schlesinger, Sebastian" userId="d814e6c9-e9fb-4b77-84f7-ccd8aa3529bb" providerId="ADAL" clId="{6C176091-FD5D-4A1B-A5AD-797CA44176DD}" dt="2023-03-30T10:10:26.699" v="7788" actId="14100"/>
        <pc:sldMkLst>
          <pc:docMk/>
          <pc:sldMk cId="2339582597" sldId="897"/>
        </pc:sldMkLst>
        <pc:spChg chg="mod">
          <ac:chgData name="Schlesinger, Sebastian" userId="d814e6c9-e9fb-4b77-84f7-ccd8aa3529bb" providerId="ADAL" clId="{6C176091-FD5D-4A1B-A5AD-797CA44176DD}" dt="2023-03-30T10:08:24.034" v="7573" actId="20577"/>
          <ac:spMkLst>
            <pc:docMk/>
            <pc:sldMk cId="2339582597" sldId="897"/>
            <ac:spMk id="2" creationId="{40EFFC7A-B239-5BEC-4273-8E247D56B786}"/>
          </ac:spMkLst>
        </pc:spChg>
        <pc:spChg chg="mod">
          <ac:chgData name="Schlesinger, Sebastian" userId="d814e6c9-e9fb-4b77-84f7-ccd8aa3529bb" providerId="ADAL" clId="{6C176091-FD5D-4A1B-A5AD-797CA44176DD}" dt="2023-03-30T10:10:26.699" v="7788" actId="14100"/>
          <ac:spMkLst>
            <pc:docMk/>
            <pc:sldMk cId="2339582597" sldId="897"/>
            <ac:spMk id="3" creationId="{7B575DEE-AFF6-B8F4-C8A9-41677E660CF8}"/>
          </ac:spMkLst>
        </pc:spChg>
        <pc:picChg chg="add mod">
          <ac:chgData name="Schlesinger, Sebastian" userId="d814e6c9-e9fb-4b77-84f7-ccd8aa3529bb" providerId="ADAL" clId="{6C176091-FD5D-4A1B-A5AD-797CA44176DD}" dt="2023-03-30T10:09:31.341" v="7710" actId="1076"/>
          <ac:picMkLst>
            <pc:docMk/>
            <pc:sldMk cId="2339582597" sldId="897"/>
            <ac:picMk id="5" creationId="{5CEB36F5-29A9-DFB7-3931-3412FA3EBC46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11:46.786" v="7818" actId="1076"/>
        <pc:sldMkLst>
          <pc:docMk/>
          <pc:sldMk cId="2132581193" sldId="898"/>
        </pc:sldMkLst>
        <pc:spChg chg="mod">
          <ac:chgData name="Schlesinger, Sebastian" userId="d814e6c9-e9fb-4b77-84f7-ccd8aa3529bb" providerId="ADAL" clId="{6C176091-FD5D-4A1B-A5AD-797CA44176DD}" dt="2023-03-30T10:11:42.079" v="7816" actId="20577"/>
          <ac:spMkLst>
            <pc:docMk/>
            <pc:sldMk cId="2132581193" sldId="898"/>
            <ac:spMk id="2" creationId="{D9D47EBA-B7DD-C222-14F9-238CE4645F41}"/>
          </ac:spMkLst>
        </pc:spChg>
        <pc:spChg chg="del">
          <ac:chgData name="Schlesinger, Sebastian" userId="d814e6c9-e9fb-4b77-84f7-ccd8aa3529bb" providerId="ADAL" clId="{6C176091-FD5D-4A1B-A5AD-797CA44176DD}" dt="2023-03-30T10:11:34.531" v="7792" actId="478"/>
          <ac:spMkLst>
            <pc:docMk/>
            <pc:sldMk cId="2132581193" sldId="898"/>
            <ac:spMk id="3" creationId="{4A851A86-4146-BD97-D931-023A46069F15}"/>
          </ac:spMkLst>
        </pc:spChg>
        <pc:picChg chg="add mod">
          <ac:chgData name="Schlesinger, Sebastian" userId="d814e6c9-e9fb-4b77-84f7-ccd8aa3529bb" providerId="ADAL" clId="{6C176091-FD5D-4A1B-A5AD-797CA44176DD}" dt="2023-03-30T10:11:46.786" v="7818" actId="1076"/>
          <ac:picMkLst>
            <pc:docMk/>
            <pc:sldMk cId="2132581193" sldId="898"/>
            <ac:picMk id="5" creationId="{5A8E1A13-D56E-947B-9F4A-4D60C92650FE}"/>
          </ac:picMkLst>
        </pc:picChg>
      </pc:sldChg>
      <pc:sldChg chg="modSp new mod">
        <pc:chgData name="Schlesinger, Sebastian" userId="d814e6c9-e9fb-4b77-84f7-ccd8aa3529bb" providerId="ADAL" clId="{6C176091-FD5D-4A1B-A5AD-797CA44176DD}" dt="2023-03-30T10:13:27.343" v="8049" actId="14100"/>
        <pc:sldMkLst>
          <pc:docMk/>
          <pc:sldMk cId="2717647175" sldId="899"/>
        </pc:sldMkLst>
        <pc:spChg chg="mod">
          <ac:chgData name="Schlesinger, Sebastian" userId="d814e6c9-e9fb-4b77-84f7-ccd8aa3529bb" providerId="ADAL" clId="{6C176091-FD5D-4A1B-A5AD-797CA44176DD}" dt="2023-03-30T10:12:15.515" v="7830" actId="20577"/>
          <ac:spMkLst>
            <pc:docMk/>
            <pc:sldMk cId="2717647175" sldId="899"/>
            <ac:spMk id="2" creationId="{264842E0-D8DE-D0BC-89F6-FA6266965779}"/>
          </ac:spMkLst>
        </pc:spChg>
        <pc:spChg chg="mod">
          <ac:chgData name="Schlesinger, Sebastian" userId="d814e6c9-e9fb-4b77-84f7-ccd8aa3529bb" providerId="ADAL" clId="{6C176091-FD5D-4A1B-A5AD-797CA44176DD}" dt="2023-03-30T10:13:27.343" v="8049" actId="14100"/>
          <ac:spMkLst>
            <pc:docMk/>
            <pc:sldMk cId="2717647175" sldId="899"/>
            <ac:spMk id="3" creationId="{52C12C86-539B-2078-1A3D-010D93BF294D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17:27.426" v="8113" actId="1076"/>
        <pc:sldMkLst>
          <pc:docMk/>
          <pc:sldMk cId="3196176443" sldId="900"/>
        </pc:sldMkLst>
        <pc:spChg chg="mod">
          <ac:chgData name="Schlesinger, Sebastian" userId="d814e6c9-e9fb-4b77-84f7-ccd8aa3529bb" providerId="ADAL" clId="{6C176091-FD5D-4A1B-A5AD-797CA44176DD}" dt="2023-03-30T10:17:18.901" v="8109" actId="1076"/>
          <ac:spMkLst>
            <pc:docMk/>
            <pc:sldMk cId="3196176443" sldId="900"/>
            <ac:spMk id="2" creationId="{1DAD026C-9415-7A9B-2113-58BAB7D68748}"/>
          </ac:spMkLst>
        </pc:spChg>
        <pc:spChg chg="del">
          <ac:chgData name="Schlesinger, Sebastian" userId="d814e6c9-e9fb-4b77-84f7-ccd8aa3529bb" providerId="ADAL" clId="{6C176091-FD5D-4A1B-A5AD-797CA44176DD}" dt="2023-03-30T10:17:21.956" v="8110" actId="478"/>
          <ac:spMkLst>
            <pc:docMk/>
            <pc:sldMk cId="3196176443" sldId="900"/>
            <ac:spMk id="3" creationId="{C6B915E1-A035-89F4-C5B3-922615773491}"/>
          </ac:spMkLst>
        </pc:spChg>
        <pc:picChg chg="add mod">
          <ac:chgData name="Schlesinger, Sebastian" userId="d814e6c9-e9fb-4b77-84f7-ccd8aa3529bb" providerId="ADAL" clId="{6C176091-FD5D-4A1B-A5AD-797CA44176DD}" dt="2023-03-30T10:17:27.426" v="8113" actId="1076"/>
          <ac:picMkLst>
            <pc:docMk/>
            <pc:sldMk cId="3196176443" sldId="900"/>
            <ac:picMk id="5" creationId="{5A7266A1-975B-F606-96B6-69FE533E3CBE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18:12.594" v="8129" actId="1076"/>
        <pc:sldMkLst>
          <pc:docMk/>
          <pc:sldMk cId="2078882908" sldId="901"/>
        </pc:sldMkLst>
        <pc:spChg chg="mod">
          <ac:chgData name="Schlesinger, Sebastian" userId="d814e6c9-e9fb-4b77-84f7-ccd8aa3529bb" providerId="ADAL" clId="{6C176091-FD5D-4A1B-A5AD-797CA44176DD}" dt="2023-03-30T10:18:09.098" v="8128" actId="20577"/>
          <ac:spMkLst>
            <pc:docMk/>
            <pc:sldMk cId="2078882908" sldId="901"/>
            <ac:spMk id="2" creationId="{3B5A5C95-739C-B966-FDBD-9663CE9FB07A}"/>
          </ac:spMkLst>
        </pc:spChg>
        <pc:spChg chg="del">
          <ac:chgData name="Schlesinger, Sebastian" userId="d814e6c9-e9fb-4b77-84f7-ccd8aa3529bb" providerId="ADAL" clId="{6C176091-FD5D-4A1B-A5AD-797CA44176DD}" dt="2023-03-30T10:18:00.637" v="8115" actId="478"/>
          <ac:spMkLst>
            <pc:docMk/>
            <pc:sldMk cId="2078882908" sldId="901"/>
            <ac:spMk id="3" creationId="{7A570BC9-27A5-0611-CFF7-1B7001A2968C}"/>
          </ac:spMkLst>
        </pc:spChg>
        <pc:picChg chg="add mod">
          <ac:chgData name="Schlesinger, Sebastian" userId="d814e6c9-e9fb-4b77-84f7-ccd8aa3529bb" providerId="ADAL" clId="{6C176091-FD5D-4A1B-A5AD-797CA44176DD}" dt="2023-03-30T10:18:12.594" v="8129" actId="1076"/>
          <ac:picMkLst>
            <pc:docMk/>
            <pc:sldMk cId="2078882908" sldId="901"/>
            <ac:picMk id="5" creationId="{170DB9CE-22F1-DF24-2670-437CF36FA905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30T12:03:27.853" v="9642" actId="47"/>
        <pc:sldMkLst>
          <pc:docMk/>
          <pc:sldMk cId="1896579510" sldId="902"/>
        </pc:sldMkLst>
        <pc:spChg chg="mod">
          <ac:chgData name="Schlesinger, Sebastian" userId="d814e6c9-e9fb-4b77-84f7-ccd8aa3529bb" providerId="ADAL" clId="{6C176091-FD5D-4A1B-A5AD-797CA44176DD}" dt="2023-03-30T10:25:18.483" v="8164" actId="20577"/>
          <ac:spMkLst>
            <pc:docMk/>
            <pc:sldMk cId="1896579510" sldId="902"/>
            <ac:spMk id="3" creationId="{309A9DFD-F6BD-91D9-C816-182FAD3ECE08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42:41.308" v="8198" actId="14100"/>
        <pc:sldMkLst>
          <pc:docMk/>
          <pc:sldMk cId="3364571834" sldId="903"/>
        </pc:sldMkLst>
        <pc:spChg chg="mod">
          <ac:chgData name="Schlesinger, Sebastian" userId="d814e6c9-e9fb-4b77-84f7-ccd8aa3529bb" providerId="ADAL" clId="{6C176091-FD5D-4A1B-A5AD-797CA44176DD}" dt="2023-03-30T10:42:41.308" v="8198" actId="14100"/>
          <ac:spMkLst>
            <pc:docMk/>
            <pc:sldMk cId="3364571834" sldId="903"/>
            <ac:spMk id="2" creationId="{7F23AC7A-9991-347D-C201-DEF5437E4F86}"/>
          </ac:spMkLst>
        </pc:spChg>
        <pc:spChg chg="del">
          <ac:chgData name="Schlesinger, Sebastian" userId="d814e6c9-e9fb-4b77-84f7-ccd8aa3529bb" providerId="ADAL" clId="{6C176091-FD5D-4A1B-A5AD-797CA44176DD}" dt="2023-03-30T10:41:55.170" v="8172" actId="478"/>
          <ac:spMkLst>
            <pc:docMk/>
            <pc:sldMk cId="3364571834" sldId="903"/>
            <ac:spMk id="3" creationId="{AE0C33F3-6361-8C8F-9891-C0ED5A4B5871}"/>
          </ac:spMkLst>
        </pc:spChg>
        <pc:graphicFrameChg chg="add mod">
          <ac:chgData name="Schlesinger, Sebastian" userId="d814e6c9-e9fb-4b77-84f7-ccd8aa3529bb" providerId="ADAL" clId="{6C176091-FD5D-4A1B-A5AD-797CA44176DD}" dt="2023-03-30T10:42:11.584" v="8176" actId="1076"/>
          <ac:graphicFrameMkLst>
            <pc:docMk/>
            <pc:sldMk cId="3364571834" sldId="903"/>
            <ac:graphicFrameMk id="6" creationId="{7B22D901-9861-AF23-2A36-35AA2EA1C81D}"/>
          </ac:graphicFrameMkLst>
        </pc:graphicFrameChg>
        <pc:picChg chg="add del">
          <ac:chgData name="Schlesinger, Sebastian" userId="d814e6c9-e9fb-4b77-84f7-ccd8aa3529bb" providerId="ADAL" clId="{6C176091-FD5D-4A1B-A5AD-797CA44176DD}" dt="2023-03-30T10:41:56.903" v="8174" actId="22"/>
          <ac:picMkLst>
            <pc:docMk/>
            <pc:sldMk cId="3364571834" sldId="903"/>
            <ac:picMk id="5" creationId="{5ECE5BD7-E6D5-C58E-B48E-204A41A2DD53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43:06.079" v="8270" actId="14100"/>
        <pc:sldMkLst>
          <pc:docMk/>
          <pc:sldMk cId="2371839642" sldId="904"/>
        </pc:sldMkLst>
        <pc:spChg chg="mod">
          <ac:chgData name="Schlesinger, Sebastian" userId="d814e6c9-e9fb-4b77-84f7-ccd8aa3529bb" providerId="ADAL" clId="{6C176091-FD5D-4A1B-A5AD-797CA44176DD}" dt="2023-03-30T10:43:06.079" v="8270" actId="14100"/>
          <ac:spMkLst>
            <pc:docMk/>
            <pc:sldMk cId="2371839642" sldId="904"/>
            <ac:spMk id="2" creationId="{1B683F7C-BEAE-A690-3ABF-16A106FD6ECD}"/>
          </ac:spMkLst>
        </pc:spChg>
        <pc:spChg chg="del">
          <ac:chgData name="Schlesinger, Sebastian" userId="d814e6c9-e9fb-4b77-84f7-ccd8aa3529bb" providerId="ADAL" clId="{6C176091-FD5D-4A1B-A5AD-797CA44176DD}" dt="2023-03-30T10:42:46.067" v="8200" actId="478"/>
          <ac:spMkLst>
            <pc:docMk/>
            <pc:sldMk cId="2371839642" sldId="904"/>
            <ac:spMk id="3" creationId="{B356E933-A117-D445-F5AC-E080A1340BCB}"/>
          </ac:spMkLst>
        </pc:spChg>
        <pc:picChg chg="add mod">
          <ac:chgData name="Schlesinger, Sebastian" userId="d814e6c9-e9fb-4b77-84f7-ccd8aa3529bb" providerId="ADAL" clId="{6C176091-FD5D-4A1B-A5AD-797CA44176DD}" dt="2023-03-30T10:42:53.191" v="8203" actId="1076"/>
          <ac:picMkLst>
            <pc:docMk/>
            <pc:sldMk cId="2371839642" sldId="904"/>
            <ac:picMk id="5" creationId="{F4331391-F9D4-FF0E-F86D-ADC6AC3EDF77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43:47.968" v="8310" actId="14100"/>
        <pc:sldMkLst>
          <pc:docMk/>
          <pc:sldMk cId="1456300413" sldId="905"/>
        </pc:sldMkLst>
        <pc:spChg chg="mod">
          <ac:chgData name="Schlesinger, Sebastian" userId="d814e6c9-e9fb-4b77-84f7-ccd8aa3529bb" providerId="ADAL" clId="{6C176091-FD5D-4A1B-A5AD-797CA44176DD}" dt="2023-03-30T10:43:47.968" v="8310" actId="14100"/>
          <ac:spMkLst>
            <pc:docMk/>
            <pc:sldMk cId="1456300413" sldId="905"/>
            <ac:spMk id="2" creationId="{7992CE72-D884-B79D-88DB-26494BA0F254}"/>
          </ac:spMkLst>
        </pc:spChg>
        <pc:spChg chg="add del">
          <ac:chgData name="Schlesinger, Sebastian" userId="d814e6c9-e9fb-4b77-84f7-ccd8aa3529bb" providerId="ADAL" clId="{6C176091-FD5D-4A1B-A5AD-797CA44176DD}" dt="2023-03-30T10:43:25.048" v="8274" actId="478"/>
          <ac:spMkLst>
            <pc:docMk/>
            <pc:sldMk cId="1456300413" sldId="905"/>
            <ac:spMk id="3" creationId="{9DCD711F-A34D-F2F4-D736-57F8CFA60101}"/>
          </ac:spMkLst>
        </pc:spChg>
        <pc:spChg chg="add del mod">
          <ac:chgData name="Schlesinger, Sebastian" userId="d814e6c9-e9fb-4b77-84f7-ccd8aa3529bb" providerId="ADAL" clId="{6C176091-FD5D-4A1B-A5AD-797CA44176DD}" dt="2023-03-30T10:43:23.481" v="8273"/>
          <ac:spMkLst>
            <pc:docMk/>
            <pc:sldMk cId="1456300413" sldId="905"/>
            <ac:spMk id="4" creationId="{A22D2B2B-F41C-0182-1002-B3E31A2A211C}"/>
          </ac:spMkLst>
        </pc:spChg>
        <pc:spChg chg="add mod">
          <ac:chgData name="Schlesinger, Sebastian" userId="d814e6c9-e9fb-4b77-84f7-ccd8aa3529bb" providerId="ADAL" clId="{6C176091-FD5D-4A1B-A5AD-797CA44176DD}" dt="2023-03-30T10:43:33.392" v="8277" actId="14100"/>
          <ac:spMkLst>
            <pc:docMk/>
            <pc:sldMk cId="1456300413" sldId="905"/>
            <ac:spMk id="5" creationId="{54E9ACC5-6425-BC0E-D96E-144AF5038CB0}"/>
          </ac:spMkLst>
        </pc:spChg>
      </pc:sldChg>
      <pc:sldChg chg="addSp delSp modSp new mod ord">
        <pc:chgData name="Schlesinger, Sebastian" userId="d814e6c9-e9fb-4b77-84f7-ccd8aa3529bb" providerId="ADAL" clId="{6C176091-FD5D-4A1B-A5AD-797CA44176DD}" dt="2023-03-30T10:47:20.303" v="8438"/>
        <pc:sldMkLst>
          <pc:docMk/>
          <pc:sldMk cId="3885364833" sldId="906"/>
        </pc:sldMkLst>
        <pc:spChg chg="mod">
          <ac:chgData name="Schlesinger, Sebastian" userId="d814e6c9-e9fb-4b77-84f7-ccd8aa3529bb" providerId="ADAL" clId="{6C176091-FD5D-4A1B-A5AD-797CA44176DD}" dt="2023-03-30T10:44:26.409" v="8330" actId="20577"/>
          <ac:spMkLst>
            <pc:docMk/>
            <pc:sldMk cId="3885364833" sldId="906"/>
            <ac:spMk id="2" creationId="{CAB1861D-4CC8-D4A2-5A8B-1D52D476BFDD}"/>
          </ac:spMkLst>
        </pc:spChg>
        <pc:spChg chg="del">
          <ac:chgData name="Schlesinger, Sebastian" userId="d814e6c9-e9fb-4b77-84f7-ccd8aa3529bb" providerId="ADAL" clId="{6C176091-FD5D-4A1B-A5AD-797CA44176DD}" dt="2023-03-30T10:44:16.047" v="8312" actId="478"/>
          <ac:spMkLst>
            <pc:docMk/>
            <pc:sldMk cId="3885364833" sldId="906"/>
            <ac:spMk id="3" creationId="{A380185A-A7D5-2852-5451-00E0E1DE6733}"/>
          </ac:spMkLst>
        </pc:spChg>
        <pc:spChg chg="add mod">
          <ac:chgData name="Schlesinger, Sebastian" userId="d814e6c9-e9fb-4b77-84f7-ccd8aa3529bb" providerId="ADAL" clId="{6C176091-FD5D-4A1B-A5AD-797CA44176DD}" dt="2023-03-30T10:44:20.350" v="8314" actId="1076"/>
          <ac:spMkLst>
            <pc:docMk/>
            <pc:sldMk cId="3885364833" sldId="906"/>
            <ac:spMk id="4" creationId="{BD5DDB2A-CB3A-C30B-7FFB-D8231AF06F36}"/>
          </ac:spMkLst>
        </pc:spChg>
        <pc:spChg chg="add mod">
          <ac:chgData name="Schlesinger, Sebastian" userId="d814e6c9-e9fb-4b77-84f7-ccd8aa3529bb" providerId="ADAL" clId="{6C176091-FD5D-4A1B-A5AD-797CA44176DD}" dt="2023-03-30T10:44:20.350" v="8314" actId="1076"/>
          <ac:spMkLst>
            <pc:docMk/>
            <pc:sldMk cId="3885364833" sldId="906"/>
            <ac:spMk id="8" creationId="{B6BCE843-A4B1-1707-3114-09F4FD29775D}"/>
          </ac:spMkLst>
        </pc:spChg>
        <pc:picChg chg="add mod">
          <ac:chgData name="Schlesinger, Sebastian" userId="d814e6c9-e9fb-4b77-84f7-ccd8aa3529bb" providerId="ADAL" clId="{6C176091-FD5D-4A1B-A5AD-797CA44176DD}" dt="2023-03-30T10:44:20.350" v="8314" actId="1076"/>
          <ac:picMkLst>
            <pc:docMk/>
            <pc:sldMk cId="3885364833" sldId="906"/>
            <ac:picMk id="5" creationId="{3E6AE8B4-8CD0-0E95-B2F1-B8FA9BFF28EF}"/>
          </ac:picMkLst>
        </pc:picChg>
        <pc:picChg chg="add mod">
          <ac:chgData name="Schlesinger, Sebastian" userId="d814e6c9-e9fb-4b77-84f7-ccd8aa3529bb" providerId="ADAL" clId="{6C176091-FD5D-4A1B-A5AD-797CA44176DD}" dt="2023-03-30T10:44:20.350" v="8314" actId="1076"/>
          <ac:picMkLst>
            <pc:docMk/>
            <pc:sldMk cId="3885364833" sldId="906"/>
            <ac:picMk id="6" creationId="{33036087-4FA1-C38F-A04D-DCE9545FDB0A}"/>
          </ac:picMkLst>
        </pc:picChg>
        <pc:picChg chg="add mod">
          <ac:chgData name="Schlesinger, Sebastian" userId="d814e6c9-e9fb-4b77-84f7-ccd8aa3529bb" providerId="ADAL" clId="{6C176091-FD5D-4A1B-A5AD-797CA44176DD}" dt="2023-03-30T10:44:20.350" v="8314" actId="1076"/>
          <ac:picMkLst>
            <pc:docMk/>
            <pc:sldMk cId="3885364833" sldId="906"/>
            <ac:picMk id="7" creationId="{29A831F2-0BCC-DEFE-53D4-2A2D688E0F62}"/>
          </ac:picMkLst>
        </pc:picChg>
        <pc:picChg chg="add mod">
          <ac:chgData name="Schlesinger, Sebastian" userId="d814e6c9-e9fb-4b77-84f7-ccd8aa3529bb" providerId="ADAL" clId="{6C176091-FD5D-4A1B-A5AD-797CA44176DD}" dt="2023-03-30T10:44:20.350" v="8314" actId="1076"/>
          <ac:picMkLst>
            <pc:docMk/>
            <pc:sldMk cId="3885364833" sldId="906"/>
            <ac:picMk id="9" creationId="{BEF56A4D-3DD7-2E4A-F3DD-86338A01834D}"/>
          </ac:picMkLst>
        </pc:picChg>
        <pc:picChg chg="add mod">
          <ac:chgData name="Schlesinger, Sebastian" userId="d814e6c9-e9fb-4b77-84f7-ccd8aa3529bb" providerId="ADAL" clId="{6C176091-FD5D-4A1B-A5AD-797CA44176DD}" dt="2023-03-30T10:44:20.350" v="8314" actId="1076"/>
          <ac:picMkLst>
            <pc:docMk/>
            <pc:sldMk cId="3885364833" sldId="906"/>
            <ac:picMk id="10" creationId="{2F6E4765-9D90-57E4-5800-7FA7C4D4A7F5}"/>
          </ac:picMkLst>
        </pc:picChg>
      </pc:sldChg>
      <pc:sldChg chg="addSp delSp modSp new mod modAnim">
        <pc:chgData name="Schlesinger, Sebastian" userId="d814e6c9-e9fb-4b77-84f7-ccd8aa3529bb" providerId="ADAL" clId="{6C176091-FD5D-4A1B-A5AD-797CA44176DD}" dt="2023-03-30T10:45:55.746" v="8378"/>
        <pc:sldMkLst>
          <pc:docMk/>
          <pc:sldMk cId="3628484609" sldId="907"/>
        </pc:sldMkLst>
        <pc:spChg chg="mod">
          <ac:chgData name="Schlesinger, Sebastian" userId="d814e6c9-e9fb-4b77-84f7-ccd8aa3529bb" providerId="ADAL" clId="{6C176091-FD5D-4A1B-A5AD-797CA44176DD}" dt="2023-03-30T10:45:12.925" v="8367" actId="14100"/>
          <ac:spMkLst>
            <pc:docMk/>
            <pc:sldMk cId="3628484609" sldId="907"/>
            <ac:spMk id="2" creationId="{7BB54BAE-919D-D9A6-E68F-AB5ECA2B6CA7}"/>
          </ac:spMkLst>
        </pc:spChg>
        <pc:spChg chg="del">
          <ac:chgData name="Schlesinger, Sebastian" userId="d814e6c9-e9fb-4b77-84f7-ccd8aa3529bb" providerId="ADAL" clId="{6C176091-FD5D-4A1B-A5AD-797CA44176DD}" dt="2023-03-30T10:45:14.295" v="8368" actId="478"/>
          <ac:spMkLst>
            <pc:docMk/>
            <pc:sldMk cId="3628484609" sldId="907"/>
            <ac:spMk id="3" creationId="{4D880900-815E-0ACC-9DBE-5AB176B406E1}"/>
          </ac:spMkLst>
        </pc:spChg>
        <pc:picChg chg="add mod">
          <ac:chgData name="Schlesinger, Sebastian" userId="d814e6c9-e9fb-4b77-84f7-ccd8aa3529bb" providerId="ADAL" clId="{6C176091-FD5D-4A1B-A5AD-797CA44176DD}" dt="2023-03-30T10:45:36.441" v="8371" actId="1076"/>
          <ac:picMkLst>
            <pc:docMk/>
            <pc:sldMk cId="3628484609" sldId="907"/>
            <ac:picMk id="5" creationId="{7B443A8E-B581-F8D5-3397-0C518BB0DE30}"/>
          </ac:picMkLst>
        </pc:picChg>
        <pc:picChg chg="add mod">
          <ac:chgData name="Schlesinger, Sebastian" userId="d814e6c9-e9fb-4b77-84f7-ccd8aa3529bb" providerId="ADAL" clId="{6C176091-FD5D-4A1B-A5AD-797CA44176DD}" dt="2023-03-30T10:45:47.594" v="8376" actId="14100"/>
          <ac:picMkLst>
            <pc:docMk/>
            <pc:sldMk cId="3628484609" sldId="907"/>
            <ac:picMk id="7" creationId="{588F5488-A948-2E3B-422A-EBB8E7F503E0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46:33.403" v="8398" actId="20577"/>
        <pc:sldMkLst>
          <pc:docMk/>
          <pc:sldMk cId="1736516842" sldId="908"/>
        </pc:sldMkLst>
        <pc:spChg chg="mod">
          <ac:chgData name="Schlesinger, Sebastian" userId="d814e6c9-e9fb-4b77-84f7-ccd8aa3529bb" providerId="ADAL" clId="{6C176091-FD5D-4A1B-A5AD-797CA44176DD}" dt="2023-03-30T10:46:33.403" v="8398" actId="20577"/>
          <ac:spMkLst>
            <pc:docMk/>
            <pc:sldMk cId="1736516842" sldId="908"/>
            <ac:spMk id="2" creationId="{9CDED1D9-A324-94C9-33F6-BB5423AE746F}"/>
          </ac:spMkLst>
        </pc:spChg>
        <pc:spChg chg="del">
          <ac:chgData name="Schlesinger, Sebastian" userId="d814e6c9-e9fb-4b77-84f7-ccd8aa3529bb" providerId="ADAL" clId="{6C176091-FD5D-4A1B-A5AD-797CA44176DD}" dt="2023-03-30T10:46:28.323" v="8380" actId="478"/>
          <ac:spMkLst>
            <pc:docMk/>
            <pc:sldMk cId="1736516842" sldId="908"/>
            <ac:spMk id="3" creationId="{4DC88438-27B8-B77C-5A7C-902C3F866FA3}"/>
          </ac:spMkLst>
        </pc:spChg>
        <pc:picChg chg="add mod">
          <ac:chgData name="Schlesinger, Sebastian" userId="d814e6c9-e9fb-4b77-84f7-ccd8aa3529bb" providerId="ADAL" clId="{6C176091-FD5D-4A1B-A5AD-797CA44176DD}" dt="2023-03-30T10:46:30.247" v="8382" actId="1076"/>
          <ac:picMkLst>
            <pc:docMk/>
            <pc:sldMk cId="1736516842" sldId="908"/>
            <ac:picMk id="4" creationId="{C0C9B673-C839-EA7A-F2A1-448C69996E48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47:14.522" v="8436" actId="1076"/>
        <pc:sldMkLst>
          <pc:docMk/>
          <pc:sldMk cId="3935712832" sldId="909"/>
        </pc:sldMkLst>
        <pc:spChg chg="mod">
          <ac:chgData name="Schlesinger, Sebastian" userId="d814e6c9-e9fb-4b77-84f7-ccd8aa3529bb" providerId="ADAL" clId="{6C176091-FD5D-4A1B-A5AD-797CA44176DD}" dt="2023-03-30T10:47:08.427" v="8433" actId="14100"/>
          <ac:spMkLst>
            <pc:docMk/>
            <pc:sldMk cId="3935712832" sldId="909"/>
            <ac:spMk id="2" creationId="{33732E91-35C5-DD87-15DB-ABE304DF3DA5}"/>
          </ac:spMkLst>
        </pc:spChg>
        <pc:spChg chg="del">
          <ac:chgData name="Schlesinger, Sebastian" userId="d814e6c9-e9fb-4b77-84f7-ccd8aa3529bb" providerId="ADAL" clId="{6C176091-FD5D-4A1B-A5AD-797CA44176DD}" dt="2023-03-30T10:47:10.787" v="8434" actId="478"/>
          <ac:spMkLst>
            <pc:docMk/>
            <pc:sldMk cId="3935712832" sldId="909"/>
            <ac:spMk id="3" creationId="{02FDDF48-8BA7-0688-A969-DB29B79F423C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4" creationId="{AAE10C35-0AAB-F926-D726-4FB77FA53321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5" creationId="{A897FB71-E86E-7A70-C0A9-B67CBD94717B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6" creationId="{616019C8-55E8-F8AA-BAEB-0BC771C859CB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7" creationId="{6EF1396F-59A2-D975-79A1-92859959288F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8" creationId="{7E739270-65E2-4476-62F1-040F89D909AC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9" creationId="{19F450EF-8595-E8C6-A826-B97AE87E3FF2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10" creationId="{4A0A68F2-F3AB-B330-F82F-2361C8D94B57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15" creationId="{0A167489-B67B-6C17-436E-E8AB52ED27B7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17" creationId="{46671D8E-BDA8-7B96-6F1D-C952DCED3416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24" creationId="{BD9C08C3-A734-DC6A-5D78-BBA1E068EF44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25" creationId="{89F441C0-51C8-2A2B-BCB5-7B9BF2E70AA9}"/>
          </ac:spMkLst>
        </pc:spChg>
        <pc:spChg chg="add mod">
          <ac:chgData name="Schlesinger, Sebastian" userId="d814e6c9-e9fb-4b77-84f7-ccd8aa3529bb" providerId="ADAL" clId="{6C176091-FD5D-4A1B-A5AD-797CA44176DD}" dt="2023-03-30T10:47:14.522" v="8436" actId="1076"/>
          <ac:spMkLst>
            <pc:docMk/>
            <pc:sldMk cId="3935712832" sldId="909"/>
            <ac:spMk id="27" creationId="{55739DE2-E4A3-34B4-B478-3A54965427E9}"/>
          </ac:spMkLst>
        </pc:spChg>
        <pc:grpChg chg="add mod">
          <ac:chgData name="Schlesinger, Sebastian" userId="d814e6c9-e9fb-4b77-84f7-ccd8aa3529bb" providerId="ADAL" clId="{6C176091-FD5D-4A1B-A5AD-797CA44176DD}" dt="2023-03-30T10:47:14.522" v="8436" actId="1076"/>
          <ac:grpSpMkLst>
            <pc:docMk/>
            <pc:sldMk cId="3935712832" sldId="909"/>
            <ac:grpSpMk id="19" creationId="{EAB93945-8701-9372-B1BE-D4F391147E6D}"/>
          </ac:grpSpMkLst>
        </pc:grpChg>
        <pc:graphicFrameChg chg="add mod">
          <ac:chgData name="Schlesinger, Sebastian" userId="d814e6c9-e9fb-4b77-84f7-ccd8aa3529bb" providerId="ADAL" clId="{6C176091-FD5D-4A1B-A5AD-797CA44176DD}" dt="2023-03-30T10:47:14.522" v="8436" actId="1076"/>
          <ac:graphicFrameMkLst>
            <pc:docMk/>
            <pc:sldMk cId="3935712832" sldId="909"/>
            <ac:graphicFrameMk id="23" creationId="{711A593C-95BD-1DC3-6893-337746CA3937}"/>
          </ac:graphicFrameMkLst>
        </pc:graphicFrame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1" creationId="{B6661600-7E75-D99C-BF0C-1515DE1B17DC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2" creationId="{9D4FB9AD-7CAA-7311-54ED-ACA5E43E810A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3" creationId="{0A6376BD-18C2-8ED4-05B3-6D907C1FB5A6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4" creationId="{E11D2D7E-DCF8-C326-50D4-3F51F218E8F9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6" creationId="{DB70365E-855B-61FB-FE4E-538FFFB41E23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18" creationId="{0F402EF4-235F-0828-DF9F-6412B07FB172}"/>
          </ac:picMkLst>
        </pc:picChg>
        <pc:picChg chg="mod">
          <ac:chgData name="Schlesinger, Sebastian" userId="d814e6c9-e9fb-4b77-84f7-ccd8aa3529bb" providerId="ADAL" clId="{6C176091-FD5D-4A1B-A5AD-797CA44176DD}" dt="2023-03-30T10:47:11.151" v="8435"/>
          <ac:picMkLst>
            <pc:docMk/>
            <pc:sldMk cId="3935712832" sldId="909"/>
            <ac:picMk id="20" creationId="{E0D04194-1063-CA68-8C17-38B406F5027C}"/>
          </ac:picMkLst>
        </pc:picChg>
        <pc:picChg chg="mod">
          <ac:chgData name="Schlesinger, Sebastian" userId="d814e6c9-e9fb-4b77-84f7-ccd8aa3529bb" providerId="ADAL" clId="{6C176091-FD5D-4A1B-A5AD-797CA44176DD}" dt="2023-03-30T10:47:11.151" v="8435"/>
          <ac:picMkLst>
            <pc:docMk/>
            <pc:sldMk cId="3935712832" sldId="909"/>
            <ac:picMk id="21" creationId="{36F7764E-D863-A843-E9CE-3AFDF0BB5D8C}"/>
          </ac:picMkLst>
        </pc:picChg>
        <pc:picChg chg="mod">
          <ac:chgData name="Schlesinger, Sebastian" userId="d814e6c9-e9fb-4b77-84f7-ccd8aa3529bb" providerId="ADAL" clId="{6C176091-FD5D-4A1B-A5AD-797CA44176DD}" dt="2023-03-30T10:47:11.151" v="8435"/>
          <ac:picMkLst>
            <pc:docMk/>
            <pc:sldMk cId="3935712832" sldId="909"/>
            <ac:picMk id="22" creationId="{47BADF38-29B3-43BD-B7E3-64BD12803FD0}"/>
          </ac:picMkLst>
        </pc:picChg>
        <pc:picChg chg="add mod">
          <ac:chgData name="Schlesinger, Sebastian" userId="d814e6c9-e9fb-4b77-84f7-ccd8aa3529bb" providerId="ADAL" clId="{6C176091-FD5D-4A1B-A5AD-797CA44176DD}" dt="2023-03-30T10:47:14.522" v="8436" actId="1076"/>
          <ac:picMkLst>
            <pc:docMk/>
            <pc:sldMk cId="3935712832" sldId="909"/>
            <ac:picMk id="26" creationId="{59FCF22C-EC1E-5FE3-7F68-0458A6A42897}"/>
          </ac:picMkLst>
        </pc:picChg>
      </pc:sldChg>
      <pc:sldChg chg="modSp new del mod">
        <pc:chgData name="Schlesinger, Sebastian" userId="d814e6c9-e9fb-4b77-84f7-ccd8aa3529bb" providerId="ADAL" clId="{6C176091-FD5D-4A1B-A5AD-797CA44176DD}" dt="2023-03-30T12:03:15.484" v="9618" actId="47"/>
        <pc:sldMkLst>
          <pc:docMk/>
          <pc:sldMk cId="2585720479" sldId="910"/>
        </pc:sldMkLst>
        <pc:spChg chg="mod">
          <ac:chgData name="Schlesinger, Sebastian" userId="d814e6c9-e9fb-4b77-84f7-ccd8aa3529bb" providerId="ADAL" clId="{6C176091-FD5D-4A1B-A5AD-797CA44176DD}" dt="2023-03-30T10:48:29.545" v="8481" actId="20577"/>
          <ac:spMkLst>
            <pc:docMk/>
            <pc:sldMk cId="2585720479" sldId="910"/>
            <ac:spMk id="3" creationId="{2468E9F3-F114-3F56-ABF1-B291F06C6D37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48:57.924" v="8557" actId="1035"/>
        <pc:sldMkLst>
          <pc:docMk/>
          <pc:sldMk cId="2850759305" sldId="911"/>
        </pc:sldMkLst>
        <pc:spChg chg="mod">
          <ac:chgData name="Schlesinger, Sebastian" userId="d814e6c9-e9fb-4b77-84f7-ccd8aa3529bb" providerId="ADAL" clId="{6C176091-FD5D-4A1B-A5AD-797CA44176DD}" dt="2023-03-30T10:48:49.668" v="8540" actId="1076"/>
          <ac:spMkLst>
            <pc:docMk/>
            <pc:sldMk cId="2850759305" sldId="911"/>
            <ac:spMk id="2" creationId="{0A18E8AD-9663-4F97-ABCC-5783A669DA2E}"/>
          </ac:spMkLst>
        </pc:spChg>
        <pc:spChg chg="del">
          <ac:chgData name="Schlesinger, Sebastian" userId="d814e6c9-e9fb-4b77-84f7-ccd8aa3529bb" providerId="ADAL" clId="{6C176091-FD5D-4A1B-A5AD-797CA44176DD}" dt="2023-03-30T10:48:33.682" v="8483" actId="478"/>
          <ac:spMkLst>
            <pc:docMk/>
            <pc:sldMk cId="2850759305" sldId="911"/>
            <ac:spMk id="3" creationId="{122B0C7C-4B14-0D44-8D87-80FA44E29560}"/>
          </ac:spMkLst>
        </pc:spChg>
        <pc:spChg chg="add mod">
          <ac:chgData name="Schlesinger, Sebastian" userId="d814e6c9-e9fb-4b77-84f7-ccd8aa3529bb" providerId="ADAL" clId="{6C176091-FD5D-4A1B-A5AD-797CA44176DD}" dt="2023-03-30T10:48:57.924" v="8557" actId="1035"/>
          <ac:spMkLst>
            <pc:docMk/>
            <pc:sldMk cId="2850759305" sldId="911"/>
            <ac:spMk id="5" creationId="{7C9432AA-35FB-F2E5-20BF-C0234E6BE6A3}"/>
          </ac:spMkLst>
        </pc:spChg>
        <pc:spChg chg="add mod">
          <ac:chgData name="Schlesinger, Sebastian" userId="d814e6c9-e9fb-4b77-84f7-ccd8aa3529bb" providerId="ADAL" clId="{6C176091-FD5D-4A1B-A5AD-797CA44176DD}" dt="2023-03-30T10:48:57.924" v="8557" actId="1035"/>
          <ac:spMkLst>
            <pc:docMk/>
            <pc:sldMk cId="2850759305" sldId="911"/>
            <ac:spMk id="6" creationId="{775600F4-DA35-0931-71D5-FF18288FC9A0}"/>
          </ac:spMkLst>
        </pc:spChg>
        <pc:picChg chg="add mod">
          <ac:chgData name="Schlesinger, Sebastian" userId="d814e6c9-e9fb-4b77-84f7-ccd8aa3529bb" providerId="ADAL" clId="{6C176091-FD5D-4A1B-A5AD-797CA44176DD}" dt="2023-03-30T10:48:57.924" v="8557" actId="1035"/>
          <ac:picMkLst>
            <pc:docMk/>
            <pc:sldMk cId="2850759305" sldId="911"/>
            <ac:picMk id="4" creationId="{340288EE-119F-2D2B-754F-2C159EAB34AB}"/>
          </ac:picMkLst>
        </pc:picChg>
      </pc:sldChg>
      <pc:sldChg chg="addSp delSp modSp new mod modAnim">
        <pc:chgData name="Schlesinger, Sebastian" userId="d814e6c9-e9fb-4b77-84f7-ccd8aa3529bb" providerId="ADAL" clId="{6C176091-FD5D-4A1B-A5AD-797CA44176DD}" dt="2023-03-30T10:50:42.119" v="8607"/>
        <pc:sldMkLst>
          <pc:docMk/>
          <pc:sldMk cId="278199392" sldId="912"/>
        </pc:sldMkLst>
        <pc:spChg chg="mod">
          <ac:chgData name="Schlesinger, Sebastian" userId="d814e6c9-e9fb-4b77-84f7-ccd8aa3529bb" providerId="ADAL" clId="{6C176091-FD5D-4A1B-A5AD-797CA44176DD}" dt="2023-03-30T10:49:51.573" v="8566" actId="1076"/>
          <ac:spMkLst>
            <pc:docMk/>
            <pc:sldMk cId="278199392" sldId="912"/>
            <ac:spMk id="2" creationId="{A431418E-20E3-C0B3-F301-9AFD73E5BA37}"/>
          </ac:spMkLst>
        </pc:spChg>
        <pc:spChg chg="del">
          <ac:chgData name="Schlesinger, Sebastian" userId="d814e6c9-e9fb-4b77-84f7-ccd8aa3529bb" providerId="ADAL" clId="{6C176091-FD5D-4A1B-A5AD-797CA44176DD}" dt="2023-03-30T10:49:19.324" v="8559" actId="478"/>
          <ac:spMkLst>
            <pc:docMk/>
            <pc:sldMk cId="278199392" sldId="912"/>
            <ac:spMk id="3" creationId="{091B1D8C-D1A9-441D-9B0D-CED721087C67}"/>
          </ac:spMkLst>
        </pc:spChg>
        <pc:spChg chg="add mod">
          <ac:chgData name="Schlesinger, Sebastian" userId="d814e6c9-e9fb-4b77-84f7-ccd8aa3529bb" providerId="ADAL" clId="{6C176091-FD5D-4A1B-A5AD-797CA44176DD}" dt="2023-03-30T10:50:16.311" v="8582" actId="1076"/>
          <ac:spMkLst>
            <pc:docMk/>
            <pc:sldMk cId="278199392" sldId="912"/>
            <ac:spMk id="4" creationId="{D64A8B25-E786-432C-25A7-4F113F65B37D}"/>
          </ac:spMkLst>
        </pc:spChg>
        <pc:spChg chg="add del">
          <ac:chgData name="Schlesinger, Sebastian" userId="d814e6c9-e9fb-4b77-84f7-ccd8aa3529bb" providerId="ADAL" clId="{6C176091-FD5D-4A1B-A5AD-797CA44176DD}" dt="2023-03-30T10:49:58.449" v="8576" actId="22"/>
          <ac:spMkLst>
            <pc:docMk/>
            <pc:sldMk cId="278199392" sldId="912"/>
            <ac:spMk id="7" creationId="{831010A1-822B-7A5D-80E0-E487E1CE8BDB}"/>
          </ac:spMkLst>
        </pc:spChg>
        <pc:spChg chg="add mod">
          <ac:chgData name="Schlesinger, Sebastian" userId="d814e6c9-e9fb-4b77-84f7-ccd8aa3529bb" providerId="ADAL" clId="{6C176091-FD5D-4A1B-A5AD-797CA44176DD}" dt="2023-03-30T10:50:27.599" v="8605" actId="20577"/>
          <ac:spMkLst>
            <pc:docMk/>
            <pc:sldMk cId="278199392" sldId="912"/>
            <ac:spMk id="9" creationId="{206D0CB5-DEEF-97C3-25E7-7BD224F9E590}"/>
          </ac:spMkLst>
        </pc:spChg>
        <pc:graphicFrameChg chg="add mod modGraphic">
          <ac:chgData name="Schlesinger, Sebastian" userId="d814e6c9-e9fb-4b77-84f7-ccd8aa3529bb" providerId="ADAL" clId="{6C176091-FD5D-4A1B-A5AD-797CA44176DD}" dt="2023-03-30T10:50:12.410" v="8581" actId="1076"/>
          <ac:graphicFrameMkLst>
            <pc:docMk/>
            <pc:sldMk cId="278199392" sldId="912"/>
            <ac:graphicFrameMk id="5" creationId="{94E21662-16CD-621D-0004-326719571A64}"/>
          </ac:graphicFrameMkLst>
        </pc:graphicFrameChg>
        <pc:graphicFrameChg chg="add mod">
          <ac:chgData name="Schlesinger, Sebastian" userId="d814e6c9-e9fb-4b77-84f7-ccd8aa3529bb" providerId="ADAL" clId="{6C176091-FD5D-4A1B-A5AD-797CA44176DD}" dt="2023-03-30T10:50:20.756" v="8583" actId="1076"/>
          <ac:graphicFrameMkLst>
            <pc:docMk/>
            <pc:sldMk cId="278199392" sldId="912"/>
            <ac:graphicFrameMk id="8" creationId="{D7F4590E-11A0-5288-7E73-9814DD89DAEA}"/>
          </ac:graphicFrameMkLst>
        </pc:graphicFrameChg>
      </pc:sldChg>
      <pc:sldChg chg="modSp new del mod">
        <pc:chgData name="Schlesinger, Sebastian" userId="d814e6c9-e9fb-4b77-84f7-ccd8aa3529bb" providerId="ADAL" clId="{6C176091-FD5D-4A1B-A5AD-797CA44176DD}" dt="2023-03-30T12:03:49.010" v="9693" actId="47"/>
        <pc:sldMkLst>
          <pc:docMk/>
          <pc:sldMk cId="678014842" sldId="913"/>
        </pc:sldMkLst>
        <pc:spChg chg="mod">
          <ac:chgData name="Schlesinger, Sebastian" userId="d814e6c9-e9fb-4b77-84f7-ccd8aa3529bb" providerId="ADAL" clId="{6C176091-FD5D-4A1B-A5AD-797CA44176DD}" dt="2023-03-30T10:51:51.815" v="8666" actId="20577"/>
          <ac:spMkLst>
            <pc:docMk/>
            <pc:sldMk cId="678014842" sldId="913"/>
            <ac:spMk id="3" creationId="{B5977B01-C3E4-C103-9D70-002B399548DF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51:14.940" v="8615" actId="1076"/>
        <pc:sldMkLst>
          <pc:docMk/>
          <pc:sldMk cId="2813880232" sldId="914"/>
        </pc:sldMkLst>
        <pc:spChg chg="mod">
          <ac:chgData name="Schlesinger, Sebastian" userId="d814e6c9-e9fb-4b77-84f7-ccd8aa3529bb" providerId="ADAL" clId="{6C176091-FD5D-4A1B-A5AD-797CA44176DD}" dt="2023-03-30T10:51:14.940" v="8615" actId="1076"/>
          <ac:spMkLst>
            <pc:docMk/>
            <pc:sldMk cId="2813880232" sldId="914"/>
            <ac:spMk id="2" creationId="{E3E66D9F-BBC6-8931-0979-5BE02B29F025}"/>
          </ac:spMkLst>
        </pc:spChg>
        <pc:spChg chg="del">
          <ac:chgData name="Schlesinger, Sebastian" userId="d814e6c9-e9fb-4b77-84f7-ccd8aa3529bb" providerId="ADAL" clId="{6C176091-FD5D-4A1B-A5AD-797CA44176DD}" dt="2023-03-30T10:51:00.938" v="8610" actId="478"/>
          <ac:spMkLst>
            <pc:docMk/>
            <pc:sldMk cId="2813880232" sldId="914"/>
            <ac:spMk id="3" creationId="{086FD1A8-A5AF-ACBB-E2E5-C33C1BDFCBF6}"/>
          </ac:spMkLst>
        </pc:spChg>
        <pc:picChg chg="add mod">
          <ac:chgData name="Schlesinger, Sebastian" userId="d814e6c9-e9fb-4b77-84f7-ccd8aa3529bb" providerId="ADAL" clId="{6C176091-FD5D-4A1B-A5AD-797CA44176DD}" dt="2023-03-30T10:51:03.898" v="8612" actId="1076"/>
          <ac:picMkLst>
            <pc:docMk/>
            <pc:sldMk cId="2813880232" sldId="914"/>
            <ac:picMk id="4" creationId="{281C8079-3351-F365-7D05-48A697703AC6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53:02.797" v="8696" actId="1076"/>
        <pc:sldMkLst>
          <pc:docMk/>
          <pc:sldMk cId="2082559142" sldId="915"/>
        </pc:sldMkLst>
        <pc:spChg chg="mod">
          <ac:chgData name="Schlesinger, Sebastian" userId="d814e6c9-e9fb-4b77-84f7-ccd8aa3529bb" providerId="ADAL" clId="{6C176091-FD5D-4A1B-A5AD-797CA44176DD}" dt="2023-03-30T10:52:28.231" v="8690" actId="20577"/>
          <ac:spMkLst>
            <pc:docMk/>
            <pc:sldMk cId="2082559142" sldId="915"/>
            <ac:spMk id="2" creationId="{EF9B5551-A6B8-E7E7-7E2B-D3CD0F78F0BA}"/>
          </ac:spMkLst>
        </pc:spChg>
        <pc:spChg chg="del">
          <ac:chgData name="Schlesinger, Sebastian" userId="d814e6c9-e9fb-4b77-84f7-ccd8aa3529bb" providerId="ADAL" clId="{6C176091-FD5D-4A1B-A5AD-797CA44176DD}" dt="2023-03-30T10:51:56.029" v="8668" actId="478"/>
          <ac:spMkLst>
            <pc:docMk/>
            <pc:sldMk cId="2082559142" sldId="915"/>
            <ac:spMk id="3" creationId="{47AF2D51-2189-0598-2D4F-A8F9E619CA1D}"/>
          </ac:spMkLst>
        </pc:spChg>
        <pc:spChg chg="add mod">
          <ac:chgData name="Schlesinger, Sebastian" userId="d814e6c9-e9fb-4b77-84f7-ccd8aa3529bb" providerId="ADAL" clId="{6C176091-FD5D-4A1B-A5AD-797CA44176DD}" dt="2023-03-30T10:52:22.714" v="8675" actId="14100"/>
          <ac:spMkLst>
            <pc:docMk/>
            <pc:sldMk cId="2082559142" sldId="915"/>
            <ac:spMk id="6" creationId="{5CB00FD5-EA91-A7D1-9AD0-E7982A136F2B}"/>
          </ac:spMkLst>
        </pc:spChg>
        <pc:spChg chg="add mod">
          <ac:chgData name="Schlesinger, Sebastian" userId="d814e6c9-e9fb-4b77-84f7-ccd8aa3529bb" providerId="ADAL" clId="{6C176091-FD5D-4A1B-A5AD-797CA44176DD}" dt="2023-03-30T10:53:02.797" v="8696" actId="1076"/>
          <ac:spMkLst>
            <pc:docMk/>
            <pc:sldMk cId="2082559142" sldId="915"/>
            <ac:spMk id="8" creationId="{7D2802AF-33E1-9EDF-E0FC-79A1C94A81C2}"/>
          </ac:spMkLst>
        </pc:spChg>
        <pc:picChg chg="add mod">
          <ac:chgData name="Schlesinger, Sebastian" userId="d814e6c9-e9fb-4b77-84f7-ccd8aa3529bb" providerId="ADAL" clId="{6C176091-FD5D-4A1B-A5AD-797CA44176DD}" dt="2023-03-30T10:52:16.916" v="8673" actId="1076"/>
          <ac:picMkLst>
            <pc:docMk/>
            <pc:sldMk cId="2082559142" sldId="915"/>
            <ac:picMk id="4" creationId="{5F2D9BA5-0C8F-77F8-9EF7-E2EB416A967E}"/>
          </ac:picMkLst>
        </pc:picChg>
      </pc:sldChg>
      <pc:sldChg chg="modSp new mod">
        <pc:chgData name="Schlesinger, Sebastian" userId="d814e6c9-e9fb-4b77-84f7-ccd8aa3529bb" providerId="ADAL" clId="{6C176091-FD5D-4A1B-A5AD-797CA44176DD}" dt="2023-03-30T10:54:49.798" v="8779" actId="1076"/>
        <pc:sldMkLst>
          <pc:docMk/>
          <pc:sldMk cId="4160878468" sldId="916"/>
        </pc:sldMkLst>
        <pc:spChg chg="mod">
          <ac:chgData name="Schlesinger, Sebastian" userId="d814e6c9-e9fb-4b77-84f7-ccd8aa3529bb" providerId="ADAL" clId="{6C176091-FD5D-4A1B-A5AD-797CA44176DD}" dt="2023-03-30T10:54:36.321" v="8776" actId="14100"/>
          <ac:spMkLst>
            <pc:docMk/>
            <pc:sldMk cId="4160878468" sldId="916"/>
            <ac:spMk id="2" creationId="{50E72323-CB7C-7823-1D5E-7482D04AF71E}"/>
          </ac:spMkLst>
        </pc:spChg>
        <pc:spChg chg="mod">
          <ac:chgData name="Schlesinger, Sebastian" userId="d814e6c9-e9fb-4b77-84f7-ccd8aa3529bb" providerId="ADAL" clId="{6C176091-FD5D-4A1B-A5AD-797CA44176DD}" dt="2023-03-30T10:54:49.798" v="8779" actId="1076"/>
          <ac:spMkLst>
            <pc:docMk/>
            <pc:sldMk cId="4160878468" sldId="916"/>
            <ac:spMk id="3" creationId="{5CAC01FF-7ECA-4067-718E-4A70D28FA295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53:35.531" v="8724" actId="20577"/>
        <pc:sldMkLst>
          <pc:docMk/>
          <pc:sldMk cId="4156301594" sldId="917"/>
        </pc:sldMkLst>
        <pc:spChg chg="mod">
          <ac:chgData name="Schlesinger, Sebastian" userId="d814e6c9-e9fb-4b77-84f7-ccd8aa3529bb" providerId="ADAL" clId="{6C176091-FD5D-4A1B-A5AD-797CA44176DD}" dt="2023-03-30T10:53:35.531" v="8724" actId="20577"/>
          <ac:spMkLst>
            <pc:docMk/>
            <pc:sldMk cId="4156301594" sldId="917"/>
            <ac:spMk id="2" creationId="{8A56E657-F9B2-90F5-A92B-EE57613E2237}"/>
          </ac:spMkLst>
        </pc:spChg>
        <pc:spChg chg="del">
          <ac:chgData name="Schlesinger, Sebastian" userId="d814e6c9-e9fb-4b77-84f7-ccd8aa3529bb" providerId="ADAL" clId="{6C176091-FD5D-4A1B-A5AD-797CA44176DD}" dt="2023-03-30T10:53:26.183" v="8698" actId="478"/>
          <ac:spMkLst>
            <pc:docMk/>
            <pc:sldMk cId="4156301594" sldId="917"/>
            <ac:spMk id="3" creationId="{A659CACA-B85C-657D-A911-7E1B997FE0B1}"/>
          </ac:spMkLst>
        </pc:spChg>
        <pc:picChg chg="add mod">
          <ac:chgData name="Schlesinger, Sebastian" userId="d814e6c9-e9fb-4b77-84f7-ccd8aa3529bb" providerId="ADAL" clId="{6C176091-FD5D-4A1B-A5AD-797CA44176DD}" dt="2023-03-30T10:53:28.775" v="8700" actId="1076"/>
          <ac:picMkLst>
            <pc:docMk/>
            <pc:sldMk cId="4156301594" sldId="917"/>
            <ac:picMk id="4" creationId="{1ACB0ACB-CA11-C6C5-D368-E279A85B7C03}"/>
          </ac:picMkLst>
        </pc:picChg>
      </pc:sldChg>
      <pc:sldChg chg="modSp new mod">
        <pc:chgData name="Schlesinger, Sebastian" userId="d814e6c9-e9fb-4b77-84f7-ccd8aa3529bb" providerId="ADAL" clId="{6C176091-FD5D-4A1B-A5AD-797CA44176DD}" dt="2023-03-30T10:54:24.393" v="8774" actId="1076"/>
        <pc:sldMkLst>
          <pc:docMk/>
          <pc:sldMk cId="3982308405" sldId="918"/>
        </pc:sldMkLst>
        <pc:spChg chg="mod">
          <ac:chgData name="Schlesinger, Sebastian" userId="d814e6c9-e9fb-4b77-84f7-ccd8aa3529bb" providerId="ADAL" clId="{6C176091-FD5D-4A1B-A5AD-797CA44176DD}" dt="2023-03-30T10:54:04.971" v="8768" actId="14100"/>
          <ac:spMkLst>
            <pc:docMk/>
            <pc:sldMk cId="3982308405" sldId="918"/>
            <ac:spMk id="2" creationId="{9DBFCFC3-10E6-293C-DD93-7C15A9A29A7C}"/>
          </ac:spMkLst>
        </pc:spChg>
        <pc:spChg chg="mod">
          <ac:chgData name="Schlesinger, Sebastian" userId="d814e6c9-e9fb-4b77-84f7-ccd8aa3529bb" providerId="ADAL" clId="{6C176091-FD5D-4A1B-A5AD-797CA44176DD}" dt="2023-03-30T10:54:24.393" v="8774" actId="1076"/>
          <ac:spMkLst>
            <pc:docMk/>
            <pc:sldMk cId="3982308405" sldId="918"/>
            <ac:spMk id="3" creationId="{0D1A5657-0F2A-E466-8B15-24D8083F4317}"/>
          </ac:spMkLst>
        </pc:spChg>
      </pc:sldChg>
      <pc:sldChg chg="modSp new mod">
        <pc:chgData name="Schlesinger, Sebastian" userId="d814e6c9-e9fb-4b77-84f7-ccd8aa3529bb" providerId="ADAL" clId="{6C176091-FD5D-4A1B-A5AD-797CA44176DD}" dt="2023-03-30T10:55:23.650" v="8817" actId="20577"/>
        <pc:sldMkLst>
          <pc:docMk/>
          <pc:sldMk cId="2537115653" sldId="919"/>
        </pc:sldMkLst>
        <pc:spChg chg="mod">
          <ac:chgData name="Schlesinger, Sebastian" userId="d814e6c9-e9fb-4b77-84f7-ccd8aa3529bb" providerId="ADAL" clId="{6C176091-FD5D-4A1B-A5AD-797CA44176DD}" dt="2023-03-30T10:55:23.650" v="8817" actId="20577"/>
          <ac:spMkLst>
            <pc:docMk/>
            <pc:sldMk cId="2537115653" sldId="919"/>
            <ac:spMk id="2" creationId="{AA745EF2-B939-9991-691D-2DCAAC0DEFDF}"/>
          </ac:spMkLst>
        </pc:spChg>
        <pc:spChg chg="mod">
          <ac:chgData name="Schlesinger, Sebastian" userId="d814e6c9-e9fb-4b77-84f7-ccd8aa3529bb" providerId="ADAL" clId="{6C176091-FD5D-4A1B-A5AD-797CA44176DD}" dt="2023-03-30T10:55:10.301" v="8783" actId="1076"/>
          <ac:spMkLst>
            <pc:docMk/>
            <pc:sldMk cId="2537115653" sldId="919"/>
            <ac:spMk id="3" creationId="{D708903D-4704-8C6C-9F9E-21725DF35713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0:56:23.299" v="8903" actId="20577"/>
        <pc:sldMkLst>
          <pc:docMk/>
          <pc:sldMk cId="1882243061" sldId="920"/>
        </pc:sldMkLst>
        <pc:spChg chg="mod">
          <ac:chgData name="Schlesinger, Sebastian" userId="d814e6c9-e9fb-4b77-84f7-ccd8aa3529bb" providerId="ADAL" clId="{6C176091-FD5D-4A1B-A5AD-797CA44176DD}" dt="2023-03-30T10:56:23.299" v="8903" actId="20577"/>
          <ac:spMkLst>
            <pc:docMk/>
            <pc:sldMk cId="1882243061" sldId="920"/>
            <ac:spMk id="2" creationId="{A05FE4EA-CD26-525B-169F-728B3ADC31E9}"/>
          </ac:spMkLst>
        </pc:spChg>
        <pc:spChg chg="del">
          <ac:chgData name="Schlesinger, Sebastian" userId="d814e6c9-e9fb-4b77-84f7-ccd8aa3529bb" providerId="ADAL" clId="{6C176091-FD5D-4A1B-A5AD-797CA44176DD}" dt="2023-03-30T10:55:56.545" v="8819" actId="478"/>
          <ac:spMkLst>
            <pc:docMk/>
            <pc:sldMk cId="1882243061" sldId="920"/>
            <ac:spMk id="3" creationId="{088D9BDA-5BF1-A995-16C4-AA5BB1E7A27B}"/>
          </ac:spMkLst>
        </pc:spChg>
        <pc:picChg chg="add mod">
          <ac:chgData name="Schlesinger, Sebastian" userId="d814e6c9-e9fb-4b77-84f7-ccd8aa3529bb" providerId="ADAL" clId="{6C176091-FD5D-4A1B-A5AD-797CA44176DD}" dt="2023-03-30T10:55:58.499" v="8821" actId="1076"/>
          <ac:picMkLst>
            <pc:docMk/>
            <pc:sldMk cId="1882243061" sldId="920"/>
            <ac:picMk id="4" creationId="{6A88CBD3-933B-18A9-F91D-AE4B158048CE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57:22.414" v="8936" actId="1076"/>
        <pc:sldMkLst>
          <pc:docMk/>
          <pc:sldMk cId="3433905487" sldId="921"/>
        </pc:sldMkLst>
        <pc:spChg chg="mod">
          <ac:chgData name="Schlesinger, Sebastian" userId="d814e6c9-e9fb-4b77-84f7-ccd8aa3529bb" providerId="ADAL" clId="{6C176091-FD5D-4A1B-A5AD-797CA44176DD}" dt="2023-03-30T10:57:15.709" v="8934" actId="20577"/>
          <ac:spMkLst>
            <pc:docMk/>
            <pc:sldMk cId="3433905487" sldId="921"/>
            <ac:spMk id="2" creationId="{3FABDC50-28F3-2B7C-630C-669A074FC34C}"/>
          </ac:spMkLst>
        </pc:spChg>
        <pc:spChg chg="del">
          <ac:chgData name="Schlesinger, Sebastian" userId="d814e6c9-e9fb-4b77-84f7-ccd8aa3529bb" providerId="ADAL" clId="{6C176091-FD5D-4A1B-A5AD-797CA44176DD}" dt="2023-03-30T10:57:06.825" v="8907" actId="478"/>
          <ac:spMkLst>
            <pc:docMk/>
            <pc:sldMk cId="3433905487" sldId="921"/>
            <ac:spMk id="3" creationId="{3DC328E6-2D9E-D46B-5758-77F4E6F58A18}"/>
          </ac:spMkLst>
        </pc:spChg>
        <pc:spChg chg="add mod">
          <ac:chgData name="Schlesinger, Sebastian" userId="d814e6c9-e9fb-4b77-84f7-ccd8aa3529bb" providerId="ADAL" clId="{6C176091-FD5D-4A1B-A5AD-797CA44176DD}" dt="2023-03-30T10:57:09.904" v="8909" actId="1076"/>
          <ac:spMkLst>
            <pc:docMk/>
            <pc:sldMk cId="3433905487" sldId="921"/>
            <ac:spMk id="5" creationId="{161BEF10-607B-00FF-594C-0A266B51F0DA}"/>
          </ac:spMkLst>
        </pc:spChg>
        <pc:spChg chg="add mod">
          <ac:chgData name="Schlesinger, Sebastian" userId="d814e6c9-e9fb-4b77-84f7-ccd8aa3529bb" providerId="ADAL" clId="{6C176091-FD5D-4A1B-A5AD-797CA44176DD}" dt="2023-03-30T10:57:22.414" v="8936" actId="1076"/>
          <ac:spMkLst>
            <pc:docMk/>
            <pc:sldMk cId="3433905487" sldId="921"/>
            <ac:spMk id="6" creationId="{A527921B-1D8D-24E4-E49F-BFE98D20B0D6}"/>
          </ac:spMkLst>
        </pc:spChg>
        <pc:picChg chg="add mod">
          <ac:chgData name="Schlesinger, Sebastian" userId="d814e6c9-e9fb-4b77-84f7-ccd8aa3529bb" providerId="ADAL" clId="{6C176091-FD5D-4A1B-A5AD-797CA44176DD}" dt="2023-03-30T10:56:39.987" v="8906" actId="1076"/>
          <ac:picMkLst>
            <pc:docMk/>
            <pc:sldMk cId="3433905487" sldId="921"/>
            <ac:picMk id="4" creationId="{E861DA4E-C2D8-DB39-2899-9B7652EDE8F1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0:59:09.769" v="8959" actId="1076"/>
        <pc:sldMkLst>
          <pc:docMk/>
          <pc:sldMk cId="452013265" sldId="922"/>
        </pc:sldMkLst>
        <pc:spChg chg="mod">
          <ac:chgData name="Schlesinger, Sebastian" userId="d814e6c9-e9fb-4b77-84f7-ccd8aa3529bb" providerId="ADAL" clId="{6C176091-FD5D-4A1B-A5AD-797CA44176DD}" dt="2023-03-30T10:59:00.925" v="8955" actId="20577"/>
          <ac:spMkLst>
            <pc:docMk/>
            <pc:sldMk cId="452013265" sldId="922"/>
            <ac:spMk id="2" creationId="{E043459D-32F5-FD85-DC81-324C0FB8CDF0}"/>
          </ac:spMkLst>
        </pc:spChg>
        <pc:spChg chg="del">
          <ac:chgData name="Schlesinger, Sebastian" userId="d814e6c9-e9fb-4b77-84f7-ccd8aa3529bb" providerId="ADAL" clId="{6C176091-FD5D-4A1B-A5AD-797CA44176DD}" dt="2023-03-30T10:59:02.675" v="8956" actId="478"/>
          <ac:spMkLst>
            <pc:docMk/>
            <pc:sldMk cId="452013265" sldId="922"/>
            <ac:spMk id="3" creationId="{AF0E201D-95AE-C6C3-72E8-9CA716E5FDE7}"/>
          </ac:spMkLst>
        </pc:spChg>
        <pc:spChg chg="add mod">
          <ac:chgData name="Schlesinger, Sebastian" userId="d814e6c9-e9fb-4b77-84f7-ccd8aa3529bb" providerId="ADAL" clId="{6C176091-FD5D-4A1B-A5AD-797CA44176DD}" dt="2023-03-30T10:59:09.769" v="8959" actId="1076"/>
          <ac:spMkLst>
            <pc:docMk/>
            <pc:sldMk cId="452013265" sldId="922"/>
            <ac:spMk id="4" creationId="{9541E416-3006-E792-981C-2D30843EBE28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1:26:14.565" v="8979" actId="1076"/>
        <pc:sldMkLst>
          <pc:docMk/>
          <pc:sldMk cId="3096467943" sldId="923"/>
        </pc:sldMkLst>
        <pc:spChg chg="mod">
          <ac:chgData name="Schlesinger, Sebastian" userId="d814e6c9-e9fb-4b77-84f7-ccd8aa3529bb" providerId="ADAL" clId="{6C176091-FD5D-4A1B-A5AD-797CA44176DD}" dt="2023-03-30T11:25:51.710" v="8974" actId="20577"/>
          <ac:spMkLst>
            <pc:docMk/>
            <pc:sldMk cId="3096467943" sldId="923"/>
            <ac:spMk id="2" creationId="{EE483FC9-1F97-EDF4-6F17-4D5365CFBCCE}"/>
          </ac:spMkLst>
        </pc:spChg>
        <pc:spChg chg="del">
          <ac:chgData name="Schlesinger, Sebastian" userId="d814e6c9-e9fb-4b77-84f7-ccd8aa3529bb" providerId="ADAL" clId="{6C176091-FD5D-4A1B-A5AD-797CA44176DD}" dt="2023-03-30T11:26:03.573" v="8975"/>
          <ac:spMkLst>
            <pc:docMk/>
            <pc:sldMk cId="3096467943" sldId="923"/>
            <ac:spMk id="3" creationId="{A0FCF3AA-6B6E-1554-12C5-813614E6FFB1}"/>
          </ac:spMkLst>
        </pc:spChg>
        <pc:spChg chg="add mod">
          <ac:chgData name="Schlesinger, Sebastian" userId="d814e6c9-e9fb-4b77-84f7-ccd8aa3529bb" providerId="ADAL" clId="{6C176091-FD5D-4A1B-A5AD-797CA44176DD}" dt="2023-03-30T11:26:14.565" v="8979" actId="1076"/>
          <ac:spMkLst>
            <pc:docMk/>
            <pc:sldMk cId="3096467943" sldId="923"/>
            <ac:spMk id="4" creationId="{4B2F6D2E-7E16-0FDC-EA48-5FDD56DA71F1}"/>
          </ac:spMkLst>
        </pc:spChg>
      </pc:sldChg>
      <pc:sldChg chg="addSp modSp new mod">
        <pc:chgData name="Schlesinger, Sebastian" userId="d814e6c9-e9fb-4b77-84f7-ccd8aa3529bb" providerId="ADAL" clId="{6C176091-FD5D-4A1B-A5AD-797CA44176DD}" dt="2023-03-30T11:30:20.547" v="9024" actId="20577"/>
        <pc:sldMkLst>
          <pc:docMk/>
          <pc:sldMk cId="2199125484" sldId="924"/>
        </pc:sldMkLst>
        <pc:spChg chg="mod">
          <ac:chgData name="Schlesinger, Sebastian" userId="d814e6c9-e9fb-4b77-84f7-ccd8aa3529bb" providerId="ADAL" clId="{6C176091-FD5D-4A1B-A5AD-797CA44176DD}" dt="2023-03-30T11:30:20.547" v="9024" actId="20577"/>
          <ac:spMkLst>
            <pc:docMk/>
            <pc:sldMk cId="2199125484" sldId="924"/>
            <ac:spMk id="2" creationId="{11876848-42E2-A47B-19BA-3DB8EB245B8F}"/>
          </ac:spMkLst>
        </pc:spChg>
        <pc:spChg chg="mod">
          <ac:chgData name="Schlesinger, Sebastian" userId="d814e6c9-e9fb-4b77-84f7-ccd8aa3529bb" providerId="ADAL" clId="{6C176091-FD5D-4A1B-A5AD-797CA44176DD}" dt="2023-03-30T11:30:11.553" v="8994" actId="1036"/>
          <ac:spMkLst>
            <pc:docMk/>
            <pc:sldMk cId="2199125484" sldId="924"/>
            <ac:spMk id="3" creationId="{83B7F3E0-9721-F109-4FD2-3C603D078E09}"/>
          </ac:spMkLst>
        </pc:spChg>
        <pc:spChg chg="add mod">
          <ac:chgData name="Schlesinger, Sebastian" userId="d814e6c9-e9fb-4b77-84f7-ccd8aa3529bb" providerId="ADAL" clId="{6C176091-FD5D-4A1B-A5AD-797CA44176DD}" dt="2023-03-30T11:30:11.553" v="8994" actId="1036"/>
          <ac:spMkLst>
            <pc:docMk/>
            <pc:sldMk cId="2199125484" sldId="924"/>
            <ac:spMk id="5" creationId="{43212B55-9C6F-EAB2-621E-4A39D2797DD4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1:31:42.058" v="9064" actId="1076"/>
        <pc:sldMkLst>
          <pc:docMk/>
          <pc:sldMk cId="2301421289" sldId="925"/>
        </pc:sldMkLst>
        <pc:spChg chg="mod">
          <ac:chgData name="Schlesinger, Sebastian" userId="d814e6c9-e9fb-4b77-84f7-ccd8aa3529bb" providerId="ADAL" clId="{6C176091-FD5D-4A1B-A5AD-797CA44176DD}" dt="2023-03-30T11:31:38.141" v="9061" actId="14100"/>
          <ac:spMkLst>
            <pc:docMk/>
            <pc:sldMk cId="2301421289" sldId="925"/>
            <ac:spMk id="2" creationId="{9DA0EB33-F9B1-1527-33F2-50F77CD1BB11}"/>
          </ac:spMkLst>
        </pc:spChg>
        <pc:spChg chg="del">
          <ac:chgData name="Schlesinger, Sebastian" userId="d814e6c9-e9fb-4b77-84f7-ccd8aa3529bb" providerId="ADAL" clId="{6C176091-FD5D-4A1B-A5AD-797CA44176DD}" dt="2023-03-30T11:31:39.960" v="9062" actId="478"/>
          <ac:spMkLst>
            <pc:docMk/>
            <pc:sldMk cId="2301421289" sldId="925"/>
            <ac:spMk id="3" creationId="{911B95CB-A7C5-F0D3-EB3D-7EFD19ACC6C5}"/>
          </ac:spMkLst>
        </pc:spChg>
        <pc:picChg chg="add mod">
          <ac:chgData name="Schlesinger, Sebastian" userId="d814e6c9-e9fb-4b77-84f7-ccd8aa3529bb" providerId="ADAL" clId="{6C176091-FD5D-4A1B-A5AD-797CA44176DD}" dt="2023-03-30T11:31:42.058" v="9064" actId="1076"/>
          <ac:picMkLst>
            <pc:docMk/>
            <pc:sldMk cId="2301421289" sldId="925"/>
            <ac:picMk id="5" creationId="{570CF7F7-F6C3-A559-AC12-5DC261E72858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35:22.141" v="9089" actId="14100"/>
        <pc:sldMkLst>
          <pc:docMk/>
          <pc:sldMk cId="1371729406" sldId="926"/>
        </pc:sldMkLst>
        <pc:spChg chg="mod">
          <ac:chgData name="Schlesinger, Sebastian" userId="d814e6c9-e9fb-4b77-84f7-ccd8aa3529bb" providerId="ADAL" clId="{6C176091-FD5D-4A1B-A5AD-797CA44176DD}" dt="2023-03-30T11:35:22.141" v="9089" actId="14100"/>
          <ac:spMkLst>
            <pc:docMk/>
            <pc:sldMk cId="1371729406" sldId="926"/>
            <ac:spMk id="2" creationId="{4A84988B-D739-D333-9B32-86FE54FC41E7}"/>
          </ac:spMkLst>
        </pc:spChg>
        <pc:spChg chg="del">
          <ac:chgData name="Schlesinger, Sebastian" userId="d814e6c9-e9fb-4b77-84f7-ccd8aa3529bb" providerId="ADAL" clId="{6C176091-FD5D-4A1B-A5AD-797CA44176DD}" dt="2023-03-30T11:34:48.888" v="9066" actId="478"/>
          <ac:spMkLst>
            <pc:docMk/>
            <pc:sldMk cId="1371729406" sldId="926"/>
            <ac:spMk id="3" creationId="{42554ABF-E25B-3961-CBD9-38FF7EE12A51}"/>
          </ac:spMkLst>
        </pc:spChg>
        <pc:picChg chg="add mod">
          <ac:chgData name="Schlesinger, Sebastian" userId="d814e6c9-e9fb-4b77-84f7-ccd8aa3529bb" providerId="ADAL" clId="{6C176091-FD5D-4A1B-A5AD-797CA44176DD}" dt="2023-03-30T11:34:52.444" v="9068" actId="1076"/>
          <ac:picMkLst>
            <pc:docMk/>
            <pc:sldMk cId="1371729406" sldId="926"/>
            <ac:picMk id="5" creationId="{7FA38F69-8C08-9144-09A6-2D35363FB8F7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36:09.573" v="9103" actId="20577"/>
        <pc:sldMkLst>
          <pc:docMk/>
          <pc:sldMk cId="1410371028" sldId="927"/>
        </pc:sldMkLst>
        <pc:spChg chg="mod">
          <ac:chgData name="Schlesinger, Sebastian" userId="d814e6c9-e9fb-4b77-84f7-ccd8aa3529bb" providerId="ADAL" clId="{6C176091-FD5D-4A1B-A5AD-797CA44176DD}" dt="2023-03-30T11:36:09.573" v="9103" actId="20577"/>
          <ac:spMkLst>
            <pc:docMk/>
            <pc:sldMk cId="1410371028" sldId="927"/>
            <ac:spMk id="2" creationId="{DDACFEE9-0705-6EAD-CED4-0723DE40FF11}"/>
          </ac:spMkLst>
        </pc:spChg>
        <pc:spChg chg="del">
          <ac:chgData name="Schlesinger, Sebastian" userId="d814e6c9-e9fb-4b77-84f7-ccd8aa3529bb" providerId="ADAL" clId="{6C176091-FD5D-4A1B-A5AD-797CA44176DD}" dt="2023-03-30T11:35:56.791" v="9091" actId="478"/>
          <ac:spMkLst>
            <pc:docMk/>
            <pc:sldMk cId="1410371028" sldId="927"/>
            <ac:spMk id="3" creationId="{562FD1E8-7351-0125-A044-E437F503E688}"/>
          </ac:spMkLst>
        </pc:spChg>
        <pc:picChg chg="add mod">
          <ac:chgData name="Schlesinger, Sebastian" userId="d814e6c9-e9fb-4b77-84f7-ccd8aa3529bb" providerId="ADAL" clId="{6C176091-FD5D-4A1B-A5AD-797CA44176DD}" dt="2023-03-30T11:36:01.511" v="9094" actId="1076"/>
          <ac:picMkLst>
            <pc:docMk/>
            <pc:sldMk cId="1410371028" sldId="927"/>
            <ac:picMk id="5" creationId="{5502AF3E-7031-4DF8-665A-DB987118910A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36:52.151" v="9136" actId="1076"/>
        <pc:sldMkLst>
          <pc:docMk/>
          <pc:sldMk cId="1477759560" sldId="928"/>
        </pc:sldMkLst>
        <pc:spChg chg="mod">
          <ac:chgData name="Schlesinger, Sebastian" userId="d814e6c9-e9fb-4b77-84f7-ccd8aa3529bb" providerId="ADAL" clId="{6C176091-FD5D-4A1B-A5AD-797CA44176DD}" dt="2023-03-30T11:36:48.697" v="9133" actId="14100"/>
          <ac:spMkLst>
            <pc:docMk/>
            <pc:sldMk cId="1477759560" sldId="928"/>
            <ac:spMk id="2" creationId="{F38DCDCF-3F0E-934D-AE1D-9BCD953B8F41}"/>
          </ac:spMkLst>
        </pc:spChg>
        <pc:spChg chg="del">
          <ac:chgData name="Schlesinger, Sebastian" userId="d814e6c9-e9fb-4b77-84f7-ccd8aa3529bb" providerId="ADAL" clId="{6C176091-FD5D-4A1B-A5AD-797CA44176DD}" dt="2023-03-30T11:36:50.348" v="9134" actId="478"/>
          <ac:spMkLst>
            <pc:docMk/>
            <pc:sldMk cId="1477759560" sldId="928"/>
            <ac:spMk id="3" creationId="{9CECEF92-8276-E3D3-0F62-07C8F22B2A3C}"/>
          </ac:spMkLst>
        </pc:spChg>
        <pc:picChg chg="add mod">
          <ac:chgData name="Schlesinger, Sebastian" userId="d814e6c9-e9fb-4b77-84f7-ccd8aa3529bb" providerId="ADAL" clId="{6C176091-FD5D-4A1B-A5AD-797CA44176DD}" dt="2023-03-30T11:36:52.151" v="9136" actId="1076"/>
          <ac:picMkLst>
            <pc:docMk/>
            <pc:sldMk cId="1477759560" sldId="928"/>
            <ac:picMk id="5" creationId="{20A5EAB8-5F7B-71D1-0AC0-7364AEF43538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37:35.559" v="9157" actId="1076"/>
        <pc:sldMkLst>
          <pc:docMk/>
          <pc:sldMk cId="2910604524" sldId="929"/>
        </pc:sldMkLst>
        <pc:spChg chg="mod">
          <ac:chgData name="Schlesinger, Sebastian" userId="d814e6c9-e9fb-4b77-84f7-ccd8aa3529bb" providerId="ADAL" clId="{6C176091-FD5D-4A1B-A5AD-797CA44176DD}" dt="2023-03-30T11:37:28.585" v="9155" actId="20577"/>
          <ac:spMkLst>
            <pc:docMk/>
            <pc:sldMk cId="2910604524" sldId="929"/>
            <ac:spMk id="2" creationId="{47FB82A3-CC26-AE7A-61FD-A944449D9912}"/>
          </ac:spMkLst>
        </pc:spChg>
        <pc:spChg chg="del">
          <ac:chgData name="Schlesinger, Sebastian" userId="d814e6c9-e9fb-4b77-84f7-ccd8aa3529bb" providerId="ADAL" clId="{6C176091-FD5D-4A1B-A5AD-797CA44176DD}" dt="2023-03-30T11:37:15.784" v="9138" actId="478"/>
          <ac:spMkLst>
            <pc:docMk/>
            <pc:sldMk cId="2910604524" sldId="929"/>
            <ac:spMk id="3" creationId="{EFA42AC8-B456-289B-DD59-56E49DAF6D55}"/>
          </ac:spMkLst>
        </pc:spChg>
        <pc:picChg chg="add mod">
          <ac:chgData name="Schlesinger, Sebastian" userId="d814e6c9-e9fb-4b77-84f7-ccd8aa3529bb" providerId="ADAL" clId="{6C176091-FD5D-4A1B-A5AD-797CA44176DD}" dt="2023-03-30T11:37:35.559" v="9157" actId="1076"/>
          <ac:picMkLst>
            <pc:docMk/>
            <pc:sldMk cId="2910604524" sldId="929"/>
            <ac:picMk id="5" creationId="{E579FE49-0834-D45F-2270-F195D134B501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40:22.154" v="9170" actId="1076"/>
        <pc:sldMkLst>
          <pc:docMk/>
          <pc:sldMk cId="4235257095" sldId="930"/>
        </pc:sldMkLst>
        <pc:spChg chg="del mod">
          <ac:chgData name="Schlesinger, Sebastian" userId="d814e6c9-e9fb-4b77-84f7-ccd8aa3529bb" providerId="ADAL" clId="{6C176091-FD5D-4A1B-A5AD-797CA44176DD}" dt="2023-03-30T11:38:20.259" v="9160" actId="478"/>
          <ac:spMkLst>
            <pc:docMk/>
            <pc:sldMk cId="4235257095" sldId="930"/>
            <ac:spMk id="3" creationId="{E4CC44AF-2C7E-84FB-0327-9ED6C9542B05}"/>
          </ac:spMkLst>
        </pc:spChg>
        <pc:spChg chg="mod">
          <ac:chgData name="Schlesinger, Sebastian" userId="d814e6c9-e9fb-4b77-84f7-ccd8aa3529bb" providerId="ADAL" clId="{6C176091-FD5D-4A1B-A5AD-797CA44176DD}" dt="2023-03-30T11:38:20.519" v="9161"/>
          <ac:spMkLst>
            <pc:docMk/>
            <pc:sldMk cId="4235257095" sldId="930"/>
            <ac:spMk id="6" creationId="{7295096B-10B6-AB84-4BAA-BBCF268A9A4D}"/>
          </ac:spMkLst>
        </pc:spChg>
        <pc:grpChg chg="add del mod">
          <ac:chgData name="Schlesinger, Sebastian" userId="d814e6c9-e9fb-4b77-84f7-ccd8aa3529bb" providerId="ADAL" clId="{6C176091-FD5D-4A1B-A5AD-797CA44176DD}" dt="2023-03-30T11:38:26.336" v="9162" actId="478"/>
          <ac:grpSpMkLst>
            <pc:docMk/>
            <pc:sldMk cId="4235257095" sldId="930"/>
            <ac:grpSpMk id="4" creationId="{2999434A-4236-F007-0C2A-503D78CC5B56}"/>
          </ac:grpSpMkLst>
        </pc:grpChg>
        <pc:picChg chg="mod">
          <ac:chgData name="Schlesinger, Sebastian" userId="d814e6c9-e9fb-4b77-84f7-ccd8aa3529bb" providerId="ADAL" clId="{6C176091-FD5D-4A1B-A5AD-797CA44176DD}" dt="2023-03-30T11:38:20.519" v="9161"/>
          <ac:picMkLst>
            <pc:docMk/>
            <pc:sldMk cId="4235257095" sldId="930"/>
            <ac:picMk id="5" creationId="{177C89AC-DB31-EA5B-B05F-C27D06058C81}"/>
          </ac:picMkLst>
        </pc:picChg>
        <pc:picChg chg="add mod">
          <ac:chgData name="Schlesinger, Sebastian" userId="d814e6c9-e9fb-4b77-84f7-ccd8aa3529bb" providerId="ADAL" clId="{6C176091-FD5D-4A1B-A5AD-797CA44176DD}" dt="2023-03-30T11:40:22.154" v="9170" actId="1076"/>
          <ac:picMkLst>
            <pc:docMk/>
            <pc:sldMk cId="4235257095" sldId="930"/>
            <ac:picMk id="8" creationId="{E0A246AA-3F8A-1F9B-27F4-B8358BD6F316}"/>
          </ac:picMkLst>
        </pc:picChg>
      </pc:sldChg>
      <pc:sldChg chg="addSp delSp modSp new mod ord">
        <pc:chgData name="Schlesinger, Sebastian" userId="d814e6c9-e9fb-4b77-84f7-ccd8aa3529bb" providerId="ADAL" clId="{6C176091-FD5D-4A1B-A5AD-797CA44176DD}" dt="2023-03-30T11:41:40.899" v="9194" actId="20577"/>
        <pc:sldMkLst>
          <pc:docMk/>
          <pc:sldMk cId="2686854506" sldId="931"/>
        </pc:sldMkLst>
        <pc:spChg chg="mod">
          <ac:chgData name="Schlesinger, Sebastian" userId="d814e6c9-e9fb-4b77-84f7-ccd8aa3529bb" providerId="ADAL" clId="{6C176091-FD5D-4A1B-A5AD-797CA44176DD}" dt="2023-03-30T11:41:40.899" v="9194" actId="20577"/>
          <ac:spMkLst>
            <pc:docMk/>
            <pc:sldMk cId="2686854506" sldId="931"/>
            <ac:spMk id="2" creationId="{0F056318-2452-2A46-9F24-5D6B829D46B7}"/>
          </ac:spMkLst>
        </pc:spChg>
        <pc:spChg chg="del">
          <ac:chgData name="Schlesinger, Sebastian" userId="d814e6c9-e9fb-4b77-84f7-ccd8aa3529bb" providerId="ADAL" clId="{6C176091-FD5D-4A1B-A5AD-797CA44176DD}" dt="2023-03-30T11:41:26.010" v="9174" actId="478"/>
          <ac:spMkLst>
            <pc:docMk/>
            <pc:sldMk cId="2686854506" sldId="931"/>
            <ac:spMk id="3" creationId="{1B585405-9CB6-E1F1-87AB-4586BB276CE4}"/>
          </ac:spMkLst>
        </pc:spChg>
        <pc:picChg chg="add mod">
          <ac:chgData name="Schlesinger, Sebastian" userId="d814e6c9-e9fb-4b77-84f7-ccd8aa3529bb" providerId="ADAL" clId="{6C176091-FD5D-4A1B-A5AD-797CA44176DD}" dt="2023-03-30T11:41:32.782" v="9178" actId="1076"/>
          <ac:picMkLst>
            <pc:docMk/>
            <pc:sldMk cId="2686854506" sldId="931"/>
            <ac:picMk id="5" creationId="{CD4273AD-80D4-2058-B0CA-6F6639AC4559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48:56.786" v="9239" actId="20577"/>
        <pc:sldMkLst>
          <pc:docMk/>
          <pc:sldMk cId="1896144493" sldId="932"/>
        </pc:sldMkLst>
        <pc:spChg chg="mod">
          <ac:chgData name="Schlesinger, Sebastian" userId="d814e6c9-e9fb-4b77-84f7-ccd8aa3529bb" providerId="ADAL" clId="{6C176091-FD5D-4A1B-A5AD-797CA44176DD}" dt="2023-03-30T11:48:56.786" v="9239" actId="20577"/>
          <ac:spMkLst>
            <pc:docMk/>
            <pc:sldMk cId="1896144493" sldId="932"/>
            <ac:spMk id="2" creationId="{497B118B-B6FF-BE92-2E8A-A6A3A9D636A8}"/>
          </ac:spMkLst>
        </pc:spChg>
        <pc:spChg chg="del">
          <ac:chgData name="Schlesinger, Sebastian" userId="d814e6c9-e9fb-4b77-84f7-ccd8aa3529bb" providerId="ADAL" clId="{6C176091-FD5D-4A1B-A5AD-797CA44176DD}" dt="2023-03-30T11:48:30.793" v="9198" actId="478"/>
          <ac:spMkLst>
            <pc:docMk/>
            <pc:sldMk cId="1896144493" sldId="932"/>
            <ac:spMk id="3" creationId="{A12D954F-0FB1-0A81-4454-114001D21D99}"/>
          </ac:spMkLst>
        </pc:spChg>
        <pc:picChg chg="add mod">
          <ac:chgData name="Schlesinger, Sebastian" userId="d814e6c9-e9fb-4b77-84f7-ccd8aa3529bb" providerId="ADAL" clId="{6C176091-FD5D-4A1B-A5AD-797CA44176DD}" dt="2023-03-30T11:48:32.778" v="9200" actId="1076"/>
          <ac:picMkLst>
            <pc:docMk/>
            <pc:sldMk cId="1896144493" sldId="932"/>
            <ac:picMk id="5" creationId="{90442FBA-71A5-106B-AD72-B203166930FB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50:01.272" v="9250" actId="1076"/>
        <pc:sldMkLst>
          <pc:docMk/>
          <pc:sldMk cId="1089781698" sldId="933"/>
        </pc:sldMkLst>
        <pc:spChg chg="mod">
          <ac:chgData name="Schlesinger, Sebastian" userId="d814e6c9-e9fb-4b77-84f7-ccd8aa3529bb" providerId="ADAL" clId="{6C176091-FD5D-4A1B-A5AD-797CA44176DD}" dt="2023-03-30T11:49:31.782" v="9243"/>
          <ac:spMkLst>
            <pc:docMk/>
            <pc:sldMk cId="1089781698" sldId="933"/>
            <ac:spMk id="2" creationId="{E5555B72-426C-E296-8E9A-29B963D73ABA}"/>
          </ac:spMkLst>
        </pc:spChg>
        <pc:spChg chg="del">
          <ac:chgData name="Schlesinger, Sebastian" userId="d814e6c9-e9fb-4b77-84f7-ccd8aa3529bb" providerId="ADAL" clId="{6C176091-FD5D-4A1B-A5AD-797CA44176DD}" dt="2023-03-30T11:49:24.554" v="9241" actId="478"/>
          <ac:spMkLst>
            <pc:docMk/>
            <pc:sldMk cId="1089781698" sldId="933"/>
            <ac:spMk id="3" creationId="{45243175-F38F-5D1A-F56E-E16D39F4A61F}"/>
          </ac:spMkLst>
        </pc:spChg>
        <pc:picChg chg="add mod">
          <ac:chgData name="Schlesinger, Sebastian" userId="d814e6c9-e9fb-4b77-84f7-ccd8aa3529bb" providerId="ADAL" clId="{6C176091-FD5D-4A1B-A5AD-797CA44176DD}" dt="2023-03-30T11:49:58.021" v="9249" actId="1076"/>
          <ac:picMkLst>
            <pc:docMk/>
            <pc:sldMk cId="1089781698" sldId="933"/>
            <ac:picMk id="5" creationId="{4F6B2E3D-97B8-F216-D33D-F6D6F7BD33C7}"/>
          </ac:picMkLst>
        </pc:picChg>
        <pc:picChg chg="add mod">
          <ac:chgData name="Schlesinger, Sebastian" userId="d814e6c9-e9fb-4b77-84f7-ccd8aa3529bb" providerId="ADAL" clId="{6C176091-FD5D-4A1B-A5AD-797CA44176DD}" dt="2023-03-30T11:50:01.272" v="9250" actId="1076"/>
          <ac:picMkLst>
            <pc:docMk/>
            <pc:sldMk cId="1089781698" sldId="933"/>
            <ac:picMk id="6" creationId="{C5AD339D-47CA-FBB2-0565-719874A9627E}"/>
          </ac:picMkLst>
        </pc:picChg>
      </pc:sldChg>
      <pc:sldChg chg="add del">
        <pc:chgData name="Schlesinger, Sebastian" userId="d814e6c9-e9fb-4b77-84f7-ccd8aa3529bb" providerId="ADAL" clId="{6C176091-FD5D-4A1B-A5AD-797CA44176DD}" dt="2023-03-30T11:48:17.283" v="9197"/>
        <pc:sldMkLst>
          <pc:docMk/>
          <pc:sldMk cId="2510246532" sldId="933"/>
        </pc:sldMkLst>
      </pc:sldChg>
      <pc:sldChg chg="addSp delSp modSp new mod">
        <pc:chgData name="Schlesinger, Sebastian" userId="d814e6c9-e9fb-4b77-84f7-ccd8aa3529bb" providerId="ADAL" clId="{6C176091-FD5D-4A1B-A5AD-797CA44176DD}" dt="2023-03-30T11:53:05.030" v="9306"/>
        <pc:sldMkLst>
          <pc:docMk/>
          <pc:sldMk cId="3958064011" sldId="934"/>
        </pc:sldMkLst>
        <pc:spChg chg="mod">
          <ac:chgData name="Schlesinger, Sebastian" userId="d814e6c9-e9fb-4b77-84f7-ccd8aa3529bb" providerId="ADAL" clId="{6C176091-FD5D-4A1B-A5AD-797CA44176DD}" dt="2023-03-30T11:53:05.030" v="9306"/>
          <ac:spMkLst>
            <pc:docMk/>
            <pc:sldMk cId="3958064011" sldId="934"/>
            <ac:spMk id="2" creationId="{28DF082D-A7B3-F9BD-6BE3-DF18FA582E78}"/>
          </ac:spMkLst>
        </pc:spChg>
        <pc:spChg chg="mod">
          <ac:chgData name="Schlesinger, Sebastian" userId="d814e6c9-e9fb-4b77-84f7-ccd8aa3529bb" providerId="ADAL" clId="{6C176091-FD5D-4A1B-A5AD-797CA44176DD}" dt="2023-03-30T11:51:54.617" v="9277" actId="1076"/>
          <ac:spMkLst>
            <pc:docMk/>
            <pc:sldMk cId="3958064011" sldId="934"/>
            <ac:spMk id="3" creationId="{A4346BE6-C8D2-42AE-2CBF-A52553F39FEC}"/>
          </ac:spMkLst>
        </pc:spChg>
        <pc:spChg chg="add mod">
          <ac:chgData name="Schlesinger, Sebastian" userId="d814e6c9-e9fb-4b77-84f7-ccd8aa3529bb" providerId="ADAL" clId="{6C176091-FD5D-4A1B-A5AD-797CA44176DD}" dt="2023-03-30T11:52:56.720" v="9305" actId="20577"/>
          <ac:spMkLst>
            <pc:docMk/>
            <pc:sldMk cId="3958064011" sldId="934"/>
            <ac:spMk id="10" creationId="{18EDA7C5-F3A9-CCD9-9B5B-B60D14FCB27E}"/>
          </ac:spMkLst>
        </pc:spChg>
        <pc:picChg chg="add del">
          <ac:chgData name="Schlesinger, Sebastian" userId="d814e6c9-e9fb-4b77-84f7-ccd8aa3529bb" providerId="ADAL" clId="{6C176091-FD5D-4A1B-A5AD-797CA44176DD}" dt="2023-03-30T11:49:51.189" v="9246" actId="21"/>
          <ac:picMkLst>
            <pc:docMk/>
            <pc:sldMk cId="3958064011" sldId="934"/>
            <ac:picMk id="5" creationId="{9030DEAC-3D4E-9367-BDDF-FB510689AB99}"/>
          </ac:picMkLst>
        </pc:picChg>
        <pc:picChg chg="add mod">
          <ac:chgData name="Schlesinger, Sebastian" userId="d814e6c9-e9fb-4b77-84f7-ccd8aa3529bb" providerId="ADAL" clId="{6C176091-FD5D-4A1B-A5AD-797CA44176DD}" dt="2023-03-30T11:52:39.832" v="9285" actId="1076"/>
          <ac:picMkLst>
            <pc:docMk/>
            <pc:sldMk cId="3958064011" sldId="934"/>
            <ac:picMk id="7" creationId="{2217C61F-64DE-5940-A8F1-626E9DACB51B}"/>
          </ac:picMkLst>
        </pc:picChg>
        <pc:picChg chg="add mod">
          <ac:chgData name="Schlesinger, Sebastian" userId="d814e6c9-e9fb-4b77-84f7-ccd8aa3529bb" providerId="ADAL" clId="{6C176091-FD5D-4A1B-A5AD-797CA44176DD}" dt="2023-03-30T11:52:33.685" v="9283" actId="1076"/>
          <ac:picMkLst>
            <pc:docMk/>
            <pc:sldMk cId="3958064011" sldId="934"/>
            <ac:picMk id="9" creationId="{CB6249E2-A750-AFD4-EFBD-D07959ADFFC3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1:58:39.739" v="9406" actId="1036"/>
        <pc:sldMkLst>
          <pc:docMk/>
          <pc:sldMk cId="3982429334" sldId="935"/>
        </pc:sldMkLst>
        <pc:spChg chg="mod">
          <ac:chgData name="Schlesinger, Sebastian" userId="d814e6c9-e9fb-4b77-84f7-ccd8aa3529bb" providerId="ADAL" clId="{6C176091-FD5D-4A1B-A5AD-797CA44176DD}" dt="2023-03-30T11:57:59.431" v="9360" actId="14100"/>
          <ac:spMkLst>
            <pc:docMk/>
            <pc:sldMk cId="3982429334" sldId="935"/>
            <ac:spMk id="2" creationId="{688838AB-1FBB-2BC6-8D5E-27D71C15C66B}"/>
          </ac:spMkLst>
        </pc:spChg>
        <pc:spChg chg="del">
          <ac:chgData name="Schlesinger, Sebastian" userId="d814e6c9-e9fb-4b77-84f7-ccd8aa3529bb" providerId="ADAL" clId="{6C176091-FD5D-4A1B-A5AD-797CA44176DD}" dt="2023-03-30T11:58:01.692" v="9361" actId="478"/>
          <ac:spMkLst>
            <pc:docMk/>
            <pc:sldMk cId="3982429334" sldId="935"/>
            <ac:spMk id="3" creationId="{C0503EF9-CD82-F7DF-D6EB-E53FE0B91FBB}"/>
          </ac:spMkLst>
        </pc:spChg>
        <pc:spChg chg="add mod">
          <ac:chgData name="Schlesinger, Sebastian" userId="d814e6c9-e9fb-4b77-84f7-ccd8aa3529bb" providerId="ADAL" clId="{6C176091-FD5D-4A1B-A5AD-797CA44176DD}" dt="2023-03-30T11:58:02.035" v="9362"/>
          <ac:spMkLst>
            <pc:docMk/>
            <pc:sldMk cId="3982429334" sldId="935"/>
            <ac:spMk id="4" creationId="{079BF244-A472-BE53-269A-894B79CD6068}"/>
          </ac:spMkLst>
        </pc:spChg>
        <pc:spChg chg="add mod">
          <ac:chgData name="Schlesinger, Sebastian" userId="d814e6c9-e9fb-4b77-84f7-ccd8aa3529bb" providerId="ADAL" clId="{6C176091-FD5D-4A1B-A5AD-797CA44176DD}" dt="2023-03-30T11:58:39.739" v="9406" actId="1036"/>
          <ac:spMkLst>
            <pc:docMk/>
            <pc:sldMk cId="3982429334" sldId="935"/>
            <ac:spMk id="5" creationId="{83735DFF-506C-72AC-16EE-66A5CB1A168D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2:00:28.362" v="9483" actId="20577"/>
        <pc:sldMkLst>
          <pc:docMk/>
          <pc:sldMk cId="1655476961" sldId="936"/>
        </pc:sldMkLst>
        <pc:spChg chg="mod">
          <ac:chgData name="Schlesinger, Sebastian" userId="d814e6c9-e9fb-4b77-84f7-ccd8aa3529bb" providerId="ADAL" clId="{6C176091-FD5D-4A1B-A5AD-797CA44176DD}" dt="2023-03-30T11:59:14.561" v="9414" actId="14100"/>
          <ac:spMkLst>
            <pc:docMk/>
            <pc:sldMk cId="1655476961" sldId="936"/>
            <ac:spMk id="2" creationId="{EEBA094E-F93A-7DFE-0501-99742177CBF7}"/>
          </ac:spMkLst>
        </pc:spChg>
        <pc:spChg chg="del">
          <ac:chgData name="Schlesinger, Sebastian" userId="d814e6c9-e9fb-4b77-84f7-ccd8aa3529bb" providerId="ADAL" clId="{6C176091-FD5D-4A1B-A5AD-797CA44176DD}" dt="2023-03-30T11:58:54.103" v="9408" actId="478"/>
          <ac:spMkLst>
            <pc:docMk/>
            <pc:sldMk cId="1655476961" sldId="936"/>
            <ac:spMk id="3" creationId="{FAB5A229-180B-F9C6-C175-2BDE43D48FFD}"/>
          </ac:spMkLst>
        </pc:spChg>
        <pc:spChg chg="add mod">
          <ac:chgData name="Schlesinger, Sebastian" userId="d814e6c9-e9fb-4b77-84f7-ccd8aa3529bb" providerId="ADAL" clId="{6C176091-FD5D-4A1B-A5AD-797CA44176DD}" dt="2023-03-30T11:58:56.634" v="9410" actId="1076"/>
          <ac:spMkLst>
            <pc:docMk/>
            <pc:sldMk cId="1655476961" sldId="936"/>
            <ac:spMk id="4" creationId="{E8F37417-E101-2FCC-5D26-D0F29EA23915}"/>
          </ac:spMkLst>
        </pc:spChg>
        <pc:spChg chg="add mod">
          <ac:chgData name="Schlesinger, Sebastian" userId="d814e6c9-e9fb-4b77-84f7-ccd8aa3529bb" providerId="ADAL" clId="{6C176091-FD5D-4A1B-A5AD-797CA44176DD}" dt="2023-03-30T11:59:59.534" v="9415" actId="1076"/>
          <ac:spMkLst>
            <pc:docMk/>
            <pc:sldMk cId="1655476961" sldId="936"/>
            <ac:spMk id="5" creationId="{19115609-E61B-67AA-3BF6-997ACE25C0A7}"/>
          </ac:spMkLst>
        </pc:spChg>
        <pc:spChg chg="add mod">
          <ac:chgData name="Schlesinger, Sebastian" userId="d814e6c9-e9fb-4b77-84f7-ccd8aa3529bb" providerId="ADAL" clId="{6C176091-FD5D-4A1B-A5AD-797CA44176DD}" dt="2023-03-30T12:00:13.115" v="9423" actId="1076"/>
          <ac:spMkLst>
            <pc:docMk/>
            <pc:sldMk cId="1655476961" sldId="936"/>
            <ac:spMk id="7" creationId="{C97CFCC0-14C9-26A2-37CD-39A341C1E00F}"/>
          </ac:spMkLst>
        </pc:spChg>
        <pc:spChg chg="add mod">
          <ac:chgData name="Schlesinger, Sebastian" userId="d814e6c9-e9fb-4b77-84f7-ccd8aa3529bb" providerId="ADAL" clId="{6C176091-FD5D-4A1B-A5AD-797CA44176DD}" dt="2023-03-30T12:00:28.362" v="9483" actId="20577"/>
          <ac:spMkLst>
            <pc:docMk/>
            <pc:sldMk cId="1655476961" sldId="936"/>
            <ac:spMk id="8" creationId="{DA8FB3D7-7D99-8A11-C3D3-577D61F2B927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1:24.103" v="9537" actId="20577"/>
        <pc:sldMkLst>
          <pc:docMk/>
          <pc:sldMk cId="348384237" sldId="937"/>
        </pc:sldMkLst>
        <pc:spChg chg="mod">
          <ac:chgData name="Schlesinger, Sebastian" userId="d814e6c9-e9fb-4b77-84f7-ccd8aa3529bb" providerId="ADAL" clId="{6C176091-FD5D-4A1B-A5AD-797CA44176DD}" dt="2023-03-30T12:01:24.103" v="9537" actId="20577"/>
          <ac:spMkLst>
            <pc:docMk/>
            <pc:sldMk cId="348384237" sldId="937"/>
            <ac:spMk id="3" creationId="{D3189279-C079-DE3F-7D36-8F2B4DC78038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1:37.768" v="9563" actId="20577"/>
        <pc:sldMkLst>
          <pc:docMk/>
          <pc:sldMk cId="1045261191" sldId="938"/>
        </pc:sldMkLst>
        <pc:spChg chg="mod">
          <ac:chgData name="Schlesinger, Sebastian" userId="d814e6c9-e9fb-4b77-84f7-ccd8aa3529bb" providerId="ADAL" clId="{6C176091-FD5D-4A1B-A5AD-797CA44176DD}" dt="2023-03-30T12:01:37.768" v="9563" actId="20577"/>
          <ac:spMkLst>
            <pc:docMk/>
            <pc:sldMk cId="1045261191" sldId="938"/>
            <ac:spMk id="3" creationId="{D3189279-C079-DE3F-7D36-8F2B4DC78038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2:37.715" v="9586" actId="20577"/>
        <pc:sldMkLst>
          <pc:docMk/>
          <pc:sldMk cId="288727930" sldId="939"/>
        </pc:sldMkLst>
        <pc:spChg chg="mod">
          <ac:chgData name="Schlesinger, Sebastian" userId="d814e6c9-e9fb-4b77-84f7-ccd8aa3529bb" providerId="ADAL" clId="{6C176091-FD5D-4A1B-A5AD-797CA44176DD}" dt="2023-03-30T12:02:37.715" v="9586" actId="20577"/>
          <ac:spMkLst>
            <pc:docMk/>
            <pc:sldMk cId="288727930" sldId="939"/>
            <ac:spMk id="3" creationId="{D3189279-C079-DE3F-7D36-8F2B4DC78038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3:11.470" v="9617" actId="20577"/>
        <pc:sldMkLst>
          <pc:docMk/>
          <pc:sldMk cId="3364586959" sldId="940"/>
        </pc:sldMkLst>
        <pc:spChg chg="mod">
          <ac:chgData name="Schlesinger, Sebastian" userId="d814e6c9-e9fb-4b77-84f7-ccd8aa3529bb" providerId="ADAL" clId="{6C176091-FD5D-4A1B-A5AD-797CA44176DD}" dt="2023-03-30T12:03:11.470" v="9617" actId="20577"/>
          <ac:spMkLst>
            <pc:docMk/>
            <pc:sldMk cId="3364586959" sldId="940"/>
            <ac:spMk id="3" creationId="{D3189279-C079-DE3F-7D36-8F2B4DC78038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3:25.829" v="9641" actId="20577"/>
        <pc:sldMkLst>
          <pc:docMk/>
          <pc:sldMk cId="3524435969" sldId="941"/>
        </pc:sldMkLst>
        <pc:spChg chg="mod">
          <ac:chgData name="Schlesinger, Sebastian" userId="d814e6c9-e9fb-4b77-84f7-ccd8aa3529bb" providerId="ADAL" clId="{6C176091-FD5D-4A1B-A5AD-797CA44176DD}" dt="2023-03-30T12:03:25.829" v="9641" actId="20577"/>
          <ac:spMkLst>
            <pc:docMk/>
            <pc:sldMk cId="3524435969" sldId="941"/>
            <ac:spMk id="3" creationId="{D3189279-C079-DE3F-7D36-8F2B4DC78038}"/>
          </ac:spMkLst>
        </pc:spChg>
      </pc:sldChg>
      <pc:sldChg chg="modSp add mod">
        <pc:chgData name="Schlesinger, Sebastian" userId="d814e6c9-e9fb-4b77-84f7-ccd8aa3529bb" providerId="ADAL" clId="{6C176091-FD5D-4A1B-A5AD-797CA44176DD}" dt="2023-03-30T12:03:46.337" v="9692" actId="20577"/>
        <pc:sldMkLst>
          <pc:docMk/>
          <pc:sldMk cId="3405812699" sldId="942"/>
        </pc:sldMkLst>
        <pc:spChg chg="mod">
          <ac:chgData name="Schlesinger, Sebastian" userId="d814e6c9-e9fb-4b77-84f7-ccd8aa3529bb" providerId="ADAL" clId="{6C176091-FD5D-4A1B-A5AD-797CA44176DD}" dt="2023-03-30T12:03:46.337" v="9692" actId="20577"/>
          <ac:spMkLst>
            <pc:docMk/>
            <pc:sldMk cId="3405812699" sldId="942"/>
            <ac:spMk id="3" creationId="{D3189279-C079-DE3F-7D36-8F2B4DC78038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2:05:49.062" v="9724" actId="1076"/>
        <pc:sldMkLst>
          <pc:docMk/>
          <pc:sldMk cId="2376634630" sldId="943"/>
        </pc:sldMkLst>
        <pc:spChg chg="mod">
          <ac:chgData name="Schlesinger, Sebastian" userId="d814e6c9-e9fb-4b77-84f7-ccd8aa3529bb" providerId="ADAL" clId="{6C176091-FD5D-4A1B-A5AD-797CA44176DD}" dt="2023-03-30T12:05:43.295" v="9720" actId="1076"/>
          <ac:spMkLst>
            <pc:docMk/>
            <pc:sldMk cId="2376634630" sldId="943"/>
            <ac:spMk id="2" creationId="{C0339C09-DFBA-83D0-71C9-BF89BA751256}"/>
          </ac:spMkLst>
        </pc:spChg>
        <pc:spChg chg="del">
          <ac:chgData name="Schlesinger, Sebastian" userId="d814e6c9-e9fb-4b77-84f7-ccd8aa3529bb" providerId="ADAL" clId="{6C176091-FD5D-4A1B-A5AD-797CA44176DD}" dt="2023-03-30T12:05:15.010" v="9717" actId="478"/>
          <ac:spMkLst>
            <pc:docMk/>
            <pc:sldMk cId="2376634630" sldId="943"/>
            <ac:spMk id="3" creationId="{BAD88DC4-976C-190A-4F38-1B9FE955D749}"/>
          </ac:spMkLst>
        </pc:spChg>
        <pc:picChg chg="add mod">
          <ac:chgData name="Schlesinger, Sebastian" userId="d814e6c9-e9fb-4b77-84f7-ccd8aa3529bb" providerId="ADAL" clId="{6C176091-FD5D-4A1B-A5AD-797CA44176DD}" dt="2023-03-30T12:05:49.062" v="9724" actId="1076"/>
          <ac:picMkLst>
            <pc:docMk/>
            <pc:sldMk cId="2376634630" sldId="943"/>
            <ac:picMk id="5" creationId="{92830E2B-39E6-DC95-13E4-1BABCABE4309}"/>
          </ac:picMkLst>
        </pc:picChg>
        <pc:picChg chg="add del">
          <ac:chgData name="Schlesinger, Sebastian" userId="d814e6c9-e9fb-4b77-84f7-ccd8aa3529bb" providerId="ADAL" clId="{6C176091-FD5D-4A1B-A5AD-797CA44176DD}" dt="2023-03-30T12:05:47.672" v="9723" actId="22"/>
          <ac:picMkLst>
            <pc:docMk/>
            <pc:sldMk cId="2376634630" sldId="943"/>
            <ac:picMk id="7" creationId="{78D71ADA-5607-2112-4A88-51BA24A70678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2:05:57.645" v="9728" actId="1076"/>
        <pc:sldMkLst>
          <pc:docMk/>
          <pc:sldMk cId="1845357509" sldId="944"/>
        </pc:sldMkLst>
        <pc:spChg chg="del">
          <ac:chgData name="Schlesinger, Sebastian" userId="d814e6c9-e9fb-4b77-84f7-ccd8aa3529bb" providerId="ADAL" clId="{6C176091-FD5D-4A1B-A5AD-797CA44176DD}" dt="2023-03-30T12:05:54.548" v="9727" actId="478"/>
          <ac:spMkLst>
            <pc:docMk/>
            <pc:sldMk cId="1845357509" sldId="944"/>
            <ac:spMk id="3" creationId="{86552BC8-C9D4-A9D8-C5E7-5D9A5FAA7F7B}"/>
          </ac:spMkLst>
        </pc:spChg>
        <pc:picChg chg="add mod">
          <ac:chgData name="Schlesinger, Sebastian" userId="d814e6c9-e9fb-4b77-84f7-ccd8aa3529bb" providerId="ADAL" clId="{6C176091-FD5D-4A1B-A5AD-797CA44176DD}" dt="2023-03-30T12:05:57.645" v="9728" actId="1076"/>
          <ac:picMkLst>
            <pc:docMk/>
            <pc:sldMk cId="1845357509" sldId="944"/>
            <ac:picMk id="5" creationId="{AEB617B2-8815-D9F0-0DF8-39221BA38D92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2:06:41.726" v="9735" actId="478"/>
        <pc:sldMkLst>
          <pc:docMk/>
          <pc:sldMk cId="2359826890" sldId="945"/>
        </pc:sldMkLst>
        <pc:spChg chg="del">
          <ac:chgData name="Schlesinger, Sebastian" userId="d814e6c9-e9fb-4b77-84f7-ccd8aa3529bb" providerId="ADAL" clId="{6C176091-FD5D-4A1B-A5AD-797CA44176DD}" dt="2023-03-30T12:06:41.726" v="9735" actId="478"/>
          <ac:spMkLst>
            <pc:docMk/>
            <pc:sldMk cId="2359826890" sldId="945"/>
            <ac:spMk id="2" creationId="{36594496-B891-A651-C9A0-1B1BD4E254EA}"/>
          </ac:spMkLst>
        </pc:spChg>
        <pc:spChg chg="del">
          <ac:chgData name="Schlesinger, Sebastian" userId="d814e6c9-e9fb-4b77-84f7-ccd8aa3529bb" providerId="ADAL" clId="{6C176091-FD5D-4A1B-A5AD-797CA44176DD}" dt="2023-03-30T12:06:39.741" v="9734" actId="478"/>
          <ac:spMkLst>
            <pc:docMk/>
            <pc:sldMk cId="2359826890" sldId="945"/>
            <ac:spMk id="3" creationId="{D95265F9-E4B2-AFD5-5F2B-8B29C2C18806}"/>
          </ac:spMkLst>
        </pc:spChg>
        <pc:picChg chg="add mod">
          <ac:chgData name="Schlesinger, Sebastian" userId="d814e6c9-e9fb-4b77-84f7-ccd8aa3529bb" providerId="ADAL" clId="{6C176091-FD5D-4A1B-A5AD-797CA44176DD}" dt="2023-03-30T12:06:37.731" v="9733" actId="1076"/>
          <ac:picMkLst>
            <pc:docMk/>
            <pc:sldMk cId="2359826890" sldId="945"/>
            <ac:picMk id="5" creationId="{BB07024A-0861-D2CD-CECB-9CBDEECC20A5}"/>
          </ac:picMkLst>
        </pc:picChg>
      </pc:sldChg>
      <pc:sldChg chg="addSp delSp modSp new mod">
        <pc:chgData name="Schlesinger, Sebastian" userId="d814e6c9-e9fb-4b77-84f7-ccd8aa3529bb" providerId="ADAL" clId="{6C176091-FD5D-4A1B-A5AD-797CA44176DD}" dt="2023-03-30T12:08:43.838" v="9758" actId="20577"/>
        <pc:sldMkLst>
          <pc:docMk/>
          <pc:sldMk cId="2535563993" sldId="946"/>
        </pc:sldMkLst>
        <pc:spChg chg="mod">
          <ac:chgData name="Schlesinger, Sebastian" userId="d814e6c9-e9fb-4b77-84f7-ccd8aa3529bb" providerId="ADAL" clId="{6C176091-FD5D-4A1B-A5AD-797CA44176DD}" dt="2023-03-30T12:08:43.838" v="9758" actId="20577"/>
          <ac:spMkLst>
            <pc:docMk/>
            <pc:sldMk cId="2535563993" sldId="946"/>
            <ac:spMk id="2" creationId="{4E78B683-1763-CD46-1998-F66F20AB21EE}"/>
          </ac:spMkLst>
        </pc:spChg>
        <pc:spChg chg="del">
          <ac:chgData name="Schlesinger, Sebastian" userId="d814e6c9-e9fb-4b77-84f7-ccd8aa3529bb" providerId="ADAL" clId="{6C176091-FD5D-4A1B-A5AD-797CA44176DD}" dt="2023-03-30T12:08:36.366" v="9737" actId="478"/>
          <ac:spMkLst>
            <pc:docMk/>
            <pc:sldMk cId="2535563993" sldId="946"/>
            <ac:spMk id="3" creationId="{52F0F393-A854-9A4F-4C6A-199426E515EF}"/>
          </ac:spMkLst>
        </pc:spChg>
        <pc:spChg chg="add mod">
          <ac:chgData name="Schlesinger, Sebastian" userId="d814e6c9-e9fb-4b77-84f7-ccd8aa3529bb" providerId="ADAL" clId="{6C176091-FD5D-4A1B-A5AD-797CA44176DD}" dt="2023-03-30T12:08:36.587" v="9738"/>
          <ac:spMkLst>
            <pc:docMk/>
            <pc:sldMk cId="2535563993" sldId="946"/>
            <ac:spMk id="4" creationId="{9DB8D820-AC9C-F5D7-C901-3BEA1051BB62}"/>
          </ac:spMkLst>
        </pc:spChg>
        <pc:spChg chg="add mod">
          <ac:chgData name="Schlesinger, Sebastian" userId="d814e6c9-e9fb-4b77-84f7-ccd8aa3529bb" providerId="ADAL" clId="{6C176091-FD5D-4A1B-A5AD-797CA44176DD}" dt="2023-03-30T12:08:36.587" v="9738"/>
          <ac:spMkLst>
            <pc:docMk/>
            <pc:sldMk cId="2535563993" sldId="946"/>
            <ac:spMk id="5" creationId="{3FFCDD44-1853-DFBB-151F-CCB7C1F3D594}"/>
          </ac:spMkLst>
        </pc:spChg>
        <pc:spChg chg="add mod">
          <ac:chgData name="Schlesinger, Sebastian" userId="d814e6c9-e9fb-4b77-84f7-ccd8aa3529bb" providerId="ADAL" clId="{6C176091-FD5D-4A1B-A5AD-797CA44176DD}" dt="2023-03-30T12:08:36.587" v="9738"/>
          <ac:spMkLst>
            <pc:docMk/>
            <pc:sldMk cId="2535563993" sldId="946"/>
            <ac:spMk id="6" creationId="{59836691-8F3A-CBE4-AE33-BD54450BEFA6}"/>
          </ac:spMkLst>
        </pc:spChg>
        <pc:spChg chg="add mod">
          <ac:chgData name="Schlesinger, Sebastian" userId="d814e6c9-e9fb-4b77-84f7-ccd8aa3529bb" providerId="ADAL" clId="{6C176091-FD5D-4A1B-A5AD-797CA44176DD}" dt="2023-03-30T12:08:36.587" v="9738"/>
          <ac:spMkLst>
            <pc:docMk/>
            <pc:sldMk cId="2535563993" sldId="946"/>
            <ac:spMk id="7" creationId="{2FB1AC89-9F0F-E423-A230-41EBA5E375C9}"/>
          </ac:spMkLst>
        </pc:spChg>
      </pc:sldChg>
      <pc:sldChg chg="addSp delSp modSp new mod">
        <pc:chgData name="Schlesinger, Sebastian" userId="d814e6c9-e9fb-4b77-84f7-ccd8aa3529bb" providerId="ADAL" clId="{6C176091-FD5D-4A1B-A5AD-797CA44176DD}" dt="2023-03-30T12:09:39.906" v="9789" actId="14100"/>
        <pc:sldMkLst>
          <pc:docMk/>
          <pc:sldMk cId="62237407" sldId="947"/>
        </pc:sldMkLst>
        <pc:spChg chg="mod">
          <ac:chgData name="Schlesinger, Sebastian" userId="d814e6c9-e9fb-4b77-84f7-ccd8aa3529bb" providerId="ADAL" clId="{6C176091-FD5D-4A1B-A5AD-797CA44176DD}" dt="2023-03-30T12:09:39.906" v="9789" actId="14100"/>
          <ac:spMkLst>
            <pc:docMk/>
            <pc:sldMk cId="62237407" sldId="947"/>
            <ac:spMk id="2" creationId="{891D3188-C8EE-9EB7-94C2-D2FA68155F1D}"/>
          </ac:spMkLst>
        </pc:spChg>
        <pc:spChg chg="del">
          <ac:chgData name="Schlesinger, Sebastian" userId="d814e6c9-e9fb-4b77-84f7-ccd8aa3529bb" providerId="ADAL" clId="{6C176091-FD5D-4A1B-A5AD-797CA44176DD}" dt="2023-03-30T12:09:29.949" v="9760" actId="478"/>
          <ac:spMkLst>
            <pc:docMk/>
            <pc:sldMk cId="62237407" sldId="947"/>
            <ac:spMk id="3" creationId="{9C45943F-3025-B5EA-9932-0B88988FBEB3}"/>
          </ac:spMkLst>
        </pc:spChg>
        <pc:spChg chg="add mod">
          <ac:chgData name="Schlesinger, Sebastian" userId="d814e6c9-e9fb-4b77-84f7-ccd8aa3529bb" providerId="ADAL" clId="{6C176091-FD5D-4A1B-A5AD-797CA44176DD}" dt="2023-03-30T12:09:30.227" v="9761"/>
          <ac:spMkLst>
            <pc:docMk/>
            <pc:sldMk cId="62237407" sldId="947"/>
            <ac:spMk id="5" creationId="{3AA67E97-5C9D-C367-1AD4-7C4AB560BB37}"/>
          </ac:spMkLst>
        </pc:spChg>
        <pc:spChg chg="add mod">
          <ac:chgData name="Schlesinger, Sebastian" userId="d814e6c9-e9fb-4b77-84f7-ccd8aa3529bb" providerId="ADAL" clId="{6C176091-FD5D-4A1B-A5AD-797CA44176DD}" dt="2023-03-30T12:09:30.227" v="9761"/>
          <ac:spMkLst>
            <pc:docMk/>
            <pc:sldMk cId="62237407" sldId="947"/>
            <ac:spMk id="6" creationId="{3C4B7E8D-7991-43B5-7820-EA7DE2FDC01B}"/>
          </ac:spMkLst>
        </pc:spChg>
        <pc:spChg chg="add mod">
          <ac:chgData name="Schlesinger, Sebastian" userId="d814e6c9-e9fb-4b77-84f7-ccd8aa3529bb" providerId="ADAL" clId="{6C176091-FD5D-4A1B-A5AD-797CA44176DD}" dt="2023-03-30T12:09:30.227" v="9761"/>
          <ac:spMkLst>
            <pc:docMk/>
            <pc:sldMk cId="62237407" sldId="947"/>
            <ac:spMk id="7" creationId="{1014D67A-AEB7-A91A-D1B2-4A832318D9A7}"/>
          </ac:spMkLst>
        </pc:spChg>
        <pc:picChg chg="add mod">
          <ac:chgData name="Schlesinger, Sebastian" userId="d814e6c9-e9fb-4b77-84f7-ccd8aa3529bb" providerId="ADAL" clId="{6C176091-FD5D-4A1B-A5AD-797CA44176DD}" dt="2023-03-30T12:09:30.227" v="9761"/>
          <ac:picMkLst>
            <pc:docMk/>
            <pc:sldMk cId="62237407" sldId="947"/>
            <ac:picMk id="4" creationId="{AFB1A7C0-E2F0-90C5-97B9-6CD1B9EAE9E3}"/>
          </ac:picMkLst>
        </pc:picChg>
      </pc:sldChg>
    </pc:docChg>
  </pc:docChgLst>
  <pc:docChgLst>
    <pc:chgData name="Schlesinger, Sebastian" userId="d814e6c9-e9fb-4b77-84f7-ccd8aa3529bb" providerId="ADAL" clId="{05EAE532-180F-46C2-AA05-CB6749EAFEB8}"/>
    <pc:docChg chg="undo custSel addSld delSld modSld">
      <pc:chgData name="Schlesinger, Sebastian" userId="d814e6c9-e9fb-4b77-84f7-ccd8aa3529bb" providerId="ADAL" clId="{05EAE532-180F-46C2-AA05-CB6749EAFEB8}" dt="2023-10-09T16:56:27.097" v="241" actId="20577"/>
      <pc:docMkLst>
        <pc:docMk/>
      </pc:docMkLst>
      <pc:sldChg chg="del">
        <pc:chgData name="Schlesinger, Sebastian" userId="d814e6c9-e9fb-4b77-84f7-ccd8aa3529bb" providerId="ADAL" clId="{05EAE532-180F-46C2-AA05-CB6749EAFEB8}" dt="2023-10-09T15:57:56.575" v="0" actId="47"/>
        <pc:sldMkLst>
          <pc:docMk/>
          <pc:sldMk cId="3607309345" sldId="881"/>
        </pc:sldMkLst>
      </pc:sldChg>
      <pc:sldChg chg="del">
        <pc:chgData name="Schlesinger, Sebastian" userId="d814e6c9-e9fb-4b77-84f7-ccd8aa3529bb" providerId="ADAL" clId="{05EAE532-180F-46C2-AA05-CB6749EAFEB8}" dt="2023-10-09T15:59:55.983" v="7" actId="47"/>
        <pc:sldMkLst>
          <pc:docMk/>
          <pc:sldMk cId="2078882908" sldId="901"/>
        </pc:sldMkLst>
      </pc:sldChg>
      <pc:sldChg chg="del">
        <pc:chgData name="Schlesinger, Sebastian" userId="d814e6c9-e9fb-4b77-84f7-ccd8aa3529bb" providerId="ADAL" clId="{05EAE532-180F-46C2-AA05-CB6749EAFEB8}" dt="2023-10-09T15:59:04.324" v="3" actId="47"/>
        <pc:sldMkLst>
          <pc:docMk/>
          <pc:sldMk cId="4160878468" sldId="916"/>
        </pc:sldMkLst>
      </pc:sldChg>
      <pc:sldChg chg="del">
        <pc:chgData name="Schlesinger, Sebastian" userId="d814e6c9-e9fb-4b77-84f7-ccd8aa3529bb" providerId="ADAL" clId="{05EAE532-180F-46C2-AA05-CB6749EAFEB8}" dt="2023-10-09T15:59:02.501" v="1" actId="47"/>
        <pc:sldMkLst>
          <pc:docMk/>
          <pc:sldMk cId="4156301594" sldId="917"/>
        </pc:sldMkLst>
      </pc:sldChg>
      <pc:sldChg chg="del">
        <pc:chgData name="Schlesinger, Sebastian" userId="d814e6c9-e9fb-4b77-84f7-ccd8aa3529bb" providerId="ADAL" clId="{05EAE532-180F-46C2-AA05-CB6749EAFEB8}" dt="2023-10-09T15:59:03.628" v="2" actId="47"/>
        <pc:sldMkLst>
          <pc:docMk/>
          <pc:sldMk cId="3982308405" sldId="918"/>
        </pc:sldMkLst>
      </pc:sldChg>
      <pc:sldChg chg="del">
        <pc:chgData name="Schlesinger, Sebastian" userId="d814e6c9-e9fb-4b77-84f7-ccd8aa3529bb" providerId="ADAL" clId="{05EAE532-180F-46C2-AA05-CB6749EAFEB8}" dt="2023-10-09T15:59:05.748" v="4" actId="47"/>
        <pc:sldMkLst>
          <pc:docMk/>
          <pc:sldMk cId="2537115653" sldId="919"/>
        </pc:sldMkLst>
      </pc:sldChg>
      <pc:sldChg chg="del">
        <pc:chgData name="Schlesinger, Sebastian" userId="d814e6c9-e9fb-4b77-84f7-ccd8aa3529bb" providerId="ADAL" clId="{05EAE532-180F-46C2-AA05-CB6749EAFEB8}" dt="2023-10-09T15:59:08.009" v="5" actId="47"/>
        <pc:sldMkLst>
          <pc:docMk/>
          <pc:sldMk cId="1882243061" sldId="920"/>
        </pc:sldMkLst>
      </pc:sldChg>
      <pc:sldChg chg="del">
        <pc:chgData name="Schlesinger, Sebastian" userId="d814e6c9-e9fb-4b77-84f7-ccd8aa3529bb" providerId="ADAL" clId="{05EAE532-180F-46C2-AA05-CB6749EAFEB8}" dt="2023-10-09T15:59:09.905" v="6" actId="47"/>
        <pc:sldMkLst>
          <pc:docMk/>
          <pc:sldMk cId="3433905487" sldId="921"/>
        </pc:sldMkLst>
      </pc:sldChg>
      <pc:sldChg chg="addSp delSp modSp new mod">
        <pc:chgData name="Schlesinger, Sebastian" userId="d814e6c9-e9fb-4b77-84f7-ccd8aa3529bb" providerId="ADAL" clId="{05EAE532-180F-46C2-AA05-CB6749EAFEB8}" dt="2023-10-09T16:56:27.097" v="241" actId="20577"/>
        <pc:sldMkLst>
          <pc:docMk/>
          <pc:sldMk cId="1713208080" sldId="948"/>
        </pc:sldMkLst>
        <pc:spChg chg="mod">
          <ac:chgData name="Schlesinger, Sebastian" userId="d814e6c9-e9fb-4b77-84f7-ccd8aa3529bb" providerId="ADAL" clId="{05EAE532-180F-46C2-AA05-CB6749EAFEB8}" dt="2023-10-09T16:00:12.428" v="34" actId="14100"/>
          <ac:spMkLst>
            <pc:docMk/>
            <pc:sldMk cId="1713208080" sldId="948"/>
            <ac:spMk id="2" creationId="{FFC346B3-D952-BD82-E750-AAC101C17E9A}"/>
          </ac:spMkLst>
        </pc:spChg>
        <pc:spChg chg="add del mod">
          <ac:chgData name="Schlesinger, Sebastian" userId="d814e6c9-e9fb-4b77-84f7-ccd8aa3529bb" providerId="ADAL" clId="{05EAE532-180F-46C2-AA05-CB6749EAFEB8}" dt="2023-10-09T16:28:02.129" v="69" actId="14100"/>
          <ac:spMkLst>
            <pc:docMk/>
            <pc:sldMk cId="1713208080" sldId="948"/>
            <ac:spMk id="3" creationId="{6DF50F5C-0823-76C2-1B0A-3B26DDBE3CDF}"/>
          </ac:spMkLst>
        </pc:spChg>
        <pc:spChg chg="add mod">
          <ac:chgData name="Schlesinger, Sebastian" userId="d814e6c9-e9fb-4b77-84f7-ccd8aa3529bb" providerId="ADAL" clId="{05EAE532-180F-46C2-AA05-CB6749EAFEB8}" dt="2023-10-09T16:56:27.097" v="241" actId="20577"/>
          <ac:spMkLst>
            <pc:docMk/>
            <pc:sldMk cId="1713208080" sldId="948"/>
            <ac:spMk id="6" creationId="{8C4179E7-D367-1328-E012-E30455C8B04E}"/>
          </ac:spMkLst>
        </pc:spChg>
        <pc:picChg chg="add mod">
          <ac:chgData name="Schlesinger, Sebastian" userId="d814e6c9-e9fb-4b77-84f7-ccd8aa3529bb" providerId="ADAL" clId="{05EAE532-180F-46C2-AA05-CB6749EAFEB8}" dt="2023-10-09T16:27:45.843" v="40" actId="1076"/>
          <ac:picMkLst>
            <pc:docMk/>
            <pc:sldMk cId="1713208080" sldId="948"/>
            <ac:picMk id="5" creationId="{68FC8F44-AE56-0D0B-4D39-92D2AD7E56D5}"/>
          </ac:picMkLst>
        </pc:picChg>
      </pc:sldChg>
    </pc:docChg>
  </pc:docChgLst>
  <pc:docChgLst>
    <pc:chgData name="Schlesinger, Sebastian" userId="d814e6c9-e9fb-4b77-84f7-ccd8aa3529bb" providerId="ADAL" clId="{EA39DC57-30EF-C94B-B1B1-5900BEEC4C57}"/>
    <pc:docChg chg="delSld">
      <pc:chgData name="Schlesinger, Sebastian" userId="d814e6c9-e9fb-4b77-84f7-ccd8aa3529bb" providerId="ADAL" clId="{EA39DC57-30EF-C94B-B1B1-5900BEEC4C57}" dt="2023-09-17T10:46:26.631" v="0" actId="2696"/>
      <pc:docMkLst>
        <pc:docMk/>
      </pc:docMkLst>
      <pc:sldChg chg="del">
        <pc:chgData name="Schlesinger, Sebastian" userId="d814e6c9-e9fb-4b77-84f7-ccd8aa3529bb" providerId="ADAL" clId="{EA39DC57-30EF-C94B-B1B1-5900BEEC4C57}" dt="2023-09-17T10:46:26.631" v="0" actId="2696"/>
        <pc:sldMkLst>
          <pc:docMk/>
          <pc:sldMk cId="2317925390" sldId="8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204700" cy="6858000"/>
          </a:xfrm>
          <a:custGeom>
            <a:avLst/>
            <a:gdLst/>
            <a:ahLst/>
            <a:cxnLst/>
            <a:rect l="l" t="t" r="r" b="b"/>
            <a:pathLst>
              <a:path w="12204700" h="6858000">
                <a:moveTo>
                  <a:pt x="12204192" y="0"/>
                </a:moveTo>
                <a:lnTo>
                  <a:pt x="0" y="0"/>
                </a:lnTo>
                <a:lnTo>
                  <a:pt x="0" y="6858000"/>
                </a:lnTo>
                <a:lnTo>
                  <a:pt x="12204192" y="6858000"/>
                </a:lnTo>
                <a:lnTo>
                  <a:pt x="122041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268" y="2427223"/>
            <a:ext cx="57696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66033" y="5197736"/>
            <a:ext cx="6805295" cy="1311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803FE-B66A-E2D2-240B-5C71AF3007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2" y="535259"/>
            <a:ext cx="3061196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7573" y="1475240"/>
            <a:ext cx="4175125" cy="3618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5420" y="1577340"/>
            <a:ext cx="5309044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204700" cy="6858000"/>
          </a:xfrm>
          <a:custGeom>
            <a:avLst/>
            <a:gdLst/>
            <a:ahLst/>
            <a:cxnLst/>
            <a:rect l="l" t="t" r="r" b="b"/>
            <a:pathLst>
              <a:path w="12204700" h="6858000">
                <a:moveTo>
                  <a:pt x="12204192" y="0"/>
                </a:moveTo>
                <a:lnTo>
                  <a:pt x="0" y="0"/>
                </a:lnTo>
                <a:lnTo>
                  <a:pt x="0" y="6858000"/>
                </a:lnTo>
                <a:lnTo>
                  <a:pt x="12204192" y="6858000"/>
                </a:lnTo>
                <a:lnTo>
                  <a:pt x="122041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97395"/>
            <a:ext cx="12204700" cy="17145"/>
          </a:xfrm>
          <a:custGeom>
            <a:avLst/>
            <a:gdLst/>
            <a:ahLst/>
            <a:cxnLst/>
            <a:rect l="l" t="t" r="r" b="b"/>
            <a:pathLst>
              <a:path w="12204700" h="17145">
                <a:moveTo>
                  <a:pt x="12204192" y="0"/>
                </a:moveTo>
                <a:lnTo>
                  <a:pt x="0" y="0"/>
                </a:lnTo>
                <a:lnTo>
                  <a:pt x="0" y="16763"/>
                </a:lnTo>
                <a:lnTo>
                  <a:pt x="12204192" y="16763"/>
                </a:lnTo>
                <a:lnTo>
                  <a:pt x="12204192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539239"/>
            <a:ext cx="12197080" cy="18415"/>
          </a:xfrm>
          <a:custGeom>
            <a:avLst/>
            <a:gdLst/>
            <a:ahLst/>
            <a:cxnLst/>
            <a:rect l="l" t="t" r="r" b="b"/>
            <a:pathLst>
              <a:path w="12197080" h="18415">
                <a:moveTo>
                  <a:pt x="12196572" y="0"/>
                </a:moveTo>
                <a:lnTo>
                  <a:pt x="0" y="0"/>
                </a:lnTo>
                <a:lnTo>
                  <a:pt x="0" y="18287"/>
                </a:lnTo>
                <a:lnTo>
                  <a:pt x="12196572" y="18287"/>
                </a:lnTo>
                <a:lnTo>
                  <a:pt x="12196572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 userDrawn="1"/>
        </p:nvSpPr>
        <p:spPr>
          <a:xfrm>
            <a:off x="965267" y="3361274"/>
            <a:ext cx="1317625" cy="1075055"/>
          </a:xfrm>
          <a:custGeom>
            <a:avLst/>
            <a:gdLst/>
            <a:ahLst/>
            <a:cxnLst/>
            <a:rect l="l" t="t" r="r" b="b"/>
            <a:pathLst>
              <a:path w="1317625" h="1075054">
                <a:moveTo>
                  <a:pt x="1204250" y="745778"/>
                </a:moveTo>
                <a:lnTo>
                  <a:pt x="106192" y="745778"/>
                </a:lnTo>
                <a:lnTo>
                  <a:pt x="0" y="936733"/>
                </a:lnTo>
                <a:lnTo>
                  <a:pt x="0" y="1075005"/>
                </a:lnTo>
                <a:lnTo>
                  <a:pt x="1317022" y="1075005"/>
                </a:lnTo>
                <a:lnTo>
                  <a:pt x="1317022" y="936733"/>
                </a:lnTo>
                <a:lnTo>
                  <a:pt x="1204250" y="745778"/>
                </a:lnTo>
                <a:close/>
              </a:path>
              <a:path w="1317625" h="1075054">
                <a:moveTo>
                  <a:pt x="1097630" y="0"/>
                </a:moveTo>
                <a:lnTo>
                  <a:pt x="216307" y="0"/>
                </a:lnTo>
                <a:lnTo>
                  <a:pt x="173425" y="8670"/>
                </a:lnTo>
                <a:lnTo>
                  <a:pt x="138407" y="32316"/>
                </a:lnTo>
                <a:lnTo>
                  <a:pt x="114796" y="67395"/>
                </a:lnTo>
                <a:lnTo>
                  <a:pt x="106139" y="110361"/>
                </a:lnTo>
                <a:lnTo>
                  <a:pt x="106139" y="714316"/>
                </a:lnTo>
                <a:lnTo>
                  <a:pt x="1207819" y="714316"/>
                </a:lnTo>
                <a:lnTo>
                  <a:pt x="1207819" y="110361"/>
                </a:lnTo>
                <a:lnTo>
                  <a:pt x="1199161" y="67395"/>
                </a:lnTo>
                <a:lnTo>
                  <a:pt x="1175549" y="32316"/>
                </a:lnTo>
                <a:lnTo>
                  <a:pt x="1140524" y="8670"/>
                </a:lnTo>
                <a:lnTo>
                  <a:pt x="10976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5267" y="3361274"/>
            <a:ext cx="1317625" cy="1075055"/>
          </a:xfrm>
          <a:custGeom>
            <a:avLst/>
            <a:gdLst/>
            <a:ahLst/>
            <a:cxnLst/>
            <a:rect l="l" t="t" r="r" b="b"/>
            <a:pathLst>
              <a:path w="1317625" h="1075054">
                <a:moveTo>
                  <a:pt x="0" y="1075005"/>
                </a:moveTo>
                <a:lnTo>
                  <a:pt x="1317022" y="1075005"/>
                </a:lnTo>
                <a:lnTo>
                  <a:pt x="1317022" y="936733"/>
                </a:lnTo>
                <a:lnTo>
                  <a:pt x="1204251" y="745778"/>
                </a:lnTo>
                <a:lnTo>
                  <a:pt x="106192" y="745778"/>
                </a:lnTo>
                <a:lnTo>
                  <a:pt x="0" y="936733"/>
                </a:lnTo>
                <a:lnTo>
                  <a:pt x="0" y="1075005"/>
                </a:lnTo>
                <a:close/>
              </a:path>
              <a:path w="1317625" h="1075054">
                <a:moveTo>
                  <a:pt x="1207819" y="714316"/>
                </a:moveTo>
                <a:lnTo>
                  <a:pt x="1207819" y="110361"/>
                </a:lnTo>
                <a:lnTo>
                  <a:pt x="1199161" y="67395"/>
                </a:lnTo>
                <a:lnTo>
                  <a:pt x="1175549" y="32316"/>
                </a:lnTo>
                <a:lnTo>
                  <a:pt x="1140524" y="8670"/>
                </a:lnTo>
                <a:lnTo>
                  <a:pt x="1097630" y="0"/>
                </a:lnTo>
                <a:lnTo>
                  <a:pt x="216307" y="0"/>
                </a:lnTo>
                <a:lnTo>
                  <a:pt x="173425" y="8670"/>
                </a:lnTo>
                <a:lnTo>
                  <a:pt x="138407" y="32316"/>
                </a:lnTo>
                <a:lnTo>
                  <a:pt x="114796" y="67395"/>
                </a:lnTo>
                <a:lnTo>
                  <a:pt x="106139" y="110361"/>
                </a:lnTo>
                <a:lnTo>
                  <a:pt x="106139" y="714316"/>
                </a:lnTo>
                <a:lnTo>
                  <a:pt x="1207819" y="714316"/>
                </a:lnTo>
                <a:close/>
              </a:path>
            </a:pathLst>
          </a:custGeom>
          <a:ln w="111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94848" y="4187143"/>
            <a:ext cx="1056005" cy="95885"/>
          </a:xfrm>
          <a:custGeom>
            <a:avLst/>
            <a:gdLst/>
            <a:ahLst/>
            <a:cxnLst/>
            <a:rect l="l" t="t" r="r" b="b"/>
            <a:pathLst>
              <a:path w="1056005" h="95885">
                <a:moveTo>
                  <a:pt x="1002337" y="0"/>
                </a:moveTo>
                <a:lnTo>
                  <a:pt x="53198" y="0"/>
                </a:lnTo>
                <a:lnTo>
                  <a:pt x="0" y="95281"/>
                </a:lnTo>
                <a:lnTo>
                  <a:pt x="1055526" y="95281"/>
                </a:lnTo>
                <a:lnTo>
                  <a:pt x="1002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77615" y="3464561"/>
            <a:ext cx="892810" cy="496570"/>
          </a:xfrm>
          <a:custGeom>
            <a:avLst/>
            <a:gdLst/>
            <a:ahLst/>
            <a:cxnLst/>
            <a:rect l="l" t="t" r="r" b="b"/>
            <a:pathLst>
              <a:path w="892810" h="496570">
                <a:moveTo>
                  <a:pt x="892344" y="0"/>
                </a:moveTo>
                <a:lnTo>
                  <a:pt x="0" y="0"/>
                </a:lnTo>
                <a:lnTo>
                  <a:pt x="0" y="496162"/>
                </a:lnTo>
                <a:lnTo>
                  <a:pt x="892344" y="496162"/>
                </a:lnTo>
                <a:lnTo>
                  <a:pt x="89234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77615" y="3464561"/>
            <a:ext cx="892810" cy="496570"/>
          </a:xfrm>
          <a:custGeom>
            <a:avLst/>
            <a:gdLst/>
            <a:ahLst/>
            <a:cxnLst/>
            <a:rect l="l" t="t" r="r" b="b"/>
            <a:pathLst>
              <a:path w="892810" h="496570">
                <a:moveTo>
                  <a:pt x="0" y="496162"/>
                </a:moveTo>
                <a:lnTo>
                  <a:pt x="892344" y="496162"/>
                </a:lnTo>
                <a:lnTo>
                  <a:pt x="892344" y="0"/>
                </a:lnTo>
                <a:lnTo>
                  <a:pt x="0" y="0"/>
                </a:lnTo>
                <a:lnTo>
                  <a:pt x="0" y="496162"/>
                </a:lnTo>
                <a:close/>
              </a:path>
            </a:pathLst>
          </a:custGeom>
          <a:ln w="111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9931844" y="3316295"/>
            <a:ext cx="1316355" cy="1165225"/>
          </a:xfrm>
          <a:custGeom>
            <a:avLst/>
            <a:gdLst/>
            <a:ahLst/>
            <a:cxnLst/>
            <a:rect l="l" t="t" r="r" b="b"/>
            <a:pathLst>
              <a:path w="1316354" h="1165225">
                <a:moveTo>
                  <a:pt x="1118738" y="916850"/>
                </a:moveTo>
                <a:lnTo>
                  <a:pt x="197417" y="916850"/>
                </a:lnTo>
                <a:lnTo>
                  <a:pt x="0" y="1164961"/>
                </a:lnTo>
                <a:lnTo>
                  <a:pt x="1316163" y="1164961"/>
                </a:lnTo>
                <a:lnTo>
                  <a:pt x="1118738" y="916850"/>
                </a:lnTo>
                <a:close/>
              </a:path>
              <a:path w="1316354" h="1165225">
                <a:moveTo>
                  <a:pt x="761479" y="786903"/>
                </a:moveTo>
                <a:lnTo>
                  <a:pt x="554675" y="786903"/>
                </a:lnTo>
                <a:lnTo>
                  <a:pt x="554675" y="916850"/>
                </a:lnTo>
                <a:lnTo>
                  <a:pt x="761479" y="916850"/>
                </a:lnTo>
                <a:lnTo>
                  <a:pt x="761479" y="786903"/>
                </a:lnTo>
                <a:close/>
              </a:path>
              <a:path w="1316354" h="1165225">
                <a:moveTo>
                  <a:pt x="1252831" y="0"/>
                </a:moveTo>
                <a:lnTo>
                  <a:pt x="76577" y="0"/>
                </a:lnTo>
                <a:lnTo>
                  <a:pt x="76577" y="786903"/>
                </a:lnTo>
                <a:lnTo>
                  <a:pt x="1252831" y="786903"/>
                </a:lnTo>
                <a:lnTo>
                  <a:pt x="125283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9931844" y="3316295"/>
            <a:ext cx="1316355" cy="1165225"/>
          </a:xfrm>
          <a:custGeom>
            <a:avLst/>
            <a:gdLst/>
            <a:ahLst/>
            <a:cxnLst/>
            <a:rect l="l" t="t" r="r" b="b"/>
            <a:pathLst>
              <a:path w="1316354" h="1165225">
                <a:moveTo>
                  <a:pt x="1252831" y="0"/>
                </a:moveTo>
                <a:lnTo>
                  <a:pt x="76577" y="0"/>
                </a:lnTo>
                <a:lnTo>
                  <a:pt x="76577" y="786903"/>
                </a:lnTo>
                <a:lnTo>
                  <a:pt x="1252831" y="786903"/>
                </a:lnTo>
                <a:lnTo>
                  <a:pt x="1252831" y="0"/>
                </a:lnTo>
                <a:close/>
              </a:path>
              <a:path w="1316354" h="1165225">
                <a:moveTo>
                  <a:pt x="1316163" y="1164961"/>
                </a:moveTo>
                <a:lnTo>
                  <a:pt x="1118738" y="916850"/>
                </a:lnTo>
                <a:lnTo>
                  <a:pt x="197417" y="916850"/>
                </a:lnTo>
                <a:lnTo>
                  <a:pt x="0" y="1164961"/>
                </a:lnTo>
                <a:lnTo>
                  <a:pt x="1316163" y="1164961"/>
                </a:lnTo>
                <a:close/>
              </a:path>
              <a:path w="1316354" h="1165225">
                <a:moveTo>
                  <a:pt x="761479" y="786903"/>
                </a:moveTo>
                <a:lnTo>
                  <a:pt x="554675" y="786903"/>
                </a:lnTo>
                <a:lnTo>
                  <a:pt x="554675" y="916850"/>
                </a:lnTo>
                <a:lnTo>
                  <a:pt x="761479" y="916850"/>
                </a:lnTo>
                <a:lnTo>
                  <a:pt x="761479" y="786903"/>
                </a:lnTo>
                <a:close/>
              </a:path>
            </a:pathLst>
          </a:custGeom>
          <a:ln w="111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084688" y="3394338"/>
            <a:ext cx="1025525" cy="638175"/>
          </a:xfrm>
          <a:custGeom>
            <a:avLst/>
            <a:gdLst/>
            <a:ahLst/>
            <a:cxnLst/>
            <a:rect l="l" t="t" r="r" b="b"/>
            <a:pathLst>
              <a:path w="1025525" h="638175">
                <a:moveTo>
                  <a:pt x="1025382" y="0"/>
                </a:moveTo>
                <a:lnTo>
                  <a:pt x="0" y="0"/>
                </a:lnTo>
                <a:lnTo>
                  <a:pt x="0" y="637967"/>
                </a:lnTo>
                <a:lnTo>
                  <a:pt x="1025382" y="637967"/>
                </a:lnTo>
                <a:lnTo>
                  <a:pt x="10253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84688" y="3394338"/>
            <a:ext cx="1025525" cy="638175"/>
          </a:xfrm>
          <a:custGeom>
            <a:avLst/>
            <a:gdLst/>
            <a:ahLst/>
            <a:cxnLst/>
            <a:rect l="l" t="t" r="r" b="b"/>
            <a:pathLst>
              <a:path w="1025525" h="638175">
                <a:moveTo>
                  <a:pt x="0" y="637967"/>
                </a:moveTo>
                <a:lnTo>
                  <a:pt x="1025382" y="637967"/>
                </a:lnTo>
                <a:lnTo>
                  <a:pt x="1025382" y="0"/>
                </a:lnTo>
                <a:lnTo>
                  <a:pt x="0" y="0"/>
                </a:lnTo>
                <a:lnTo>
                  <a:pt x="0" y="637967"/>
                </a:lnTo>
                <a:close/>
              </a:path>
            </a:pathLst>
          </a:custGeom>
          <a:ln w="111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0110968" y="4269096"/>
            <a:ext cx="936625" cy="161290"/>
          </a:xfrm>
          <a:custGeom>
            <a:avLst/>
            <a:gdLst/>
            <a:ahLst/>
            <a:cxnLst/>
            <a:rect l="l" t="t" r="r" b="b"/>
            <a:pathLst>
              <a:path w="936625" h="161289">
                <a:moveTo>
                  <a:pt x="898737" y="64731"/>
                </a:moveTo>
                <a:lnTo>
                  <a:pt x="840271" y="64731"/>
                </a:lnTo>
                <a:lnTo>
                  <a:pt x="872995" y="101183"/>
                </a:lnTo>
                <a:lnTo>
                  <a:pt x="936030" y="101183"/>
                </a:lnTo>
                <a:lnTo>
                  <a:pt x="898737" y="64731"/>
                </a:lnTo>
                <a:close/>
              </a:path>
              <a:path w="936625" h="161289">
                <a:moveTo>
                  <a:pt x="755098" y="0"/>
                </a:moveTo>
                <a:lnTo>
                  <a:pt x="704711" y="0"/>
                </a:lnTo>
                <a:lnTo>
                  <a:pt x="732309" y="39207"/>
                </a:lnTo>
                <a:lnTo>
                  <a:pt x="787637" y="39207"/>
                </a:lnTo>
                <a:lnTo>
                  <a:pt x="755098" y="0"/>
                </a:lnTo>
                <a:close/>
              </a:path>
              <a:path w="936625" h="161289">
                <a:moveTo>
                  <a:pt x="832582" y="0"/>
                </a:moveTo>
                <a:lnTo>
                  <a:pt x="782213" y="0"/>
                </a:lnTo>
                <a:lnTo>
                  <a:pt x="817408" y="39207"/>
                </a:lnTo>
                <a:lnTo>
                  <a:pt x="872698" y="39207"/>
                </a:lnTo>
                <a:lnTo>
                  <a:pt x="832582" y="0"/>
                </a:lnTo>
                <a:close/>
              </a:path>
              <a:path w="936625" h="161289">
                <a:moveTo>
                  <a:pt x="808791" y="64731"/>
                </a:moveTo>
                <a:lnTo>
                  <a:pt x="750269" y="64731"/>
                </a:lnTo>
                <a:lnTo>
                  <a:pt x="775973" y="101183"/>
                </a:lnTo>
                <a:lnTo>
                  <a:pt x="839026" y="101183"/>
                </a:lnTo>
                <a:lnTo>
                  <a:pt x="808791" y="64731"/>
                </a:lnTo>
                <a:close/>
              </a:path>
              <a:path w="936625" h="161289">
                <a:moveTo>
                  <a:pt x="718807" y="64731"/>
                </a:moveTo>
                <a:lnTo>
                  <a:pt x="660286" y="64731"/>
                </a:lnTo>
                <a:lnTo>
                  <a:pt x="678969" y="101183"/>
                </a:lnTo>
                <a:lnTo>
                  <a:pt x="742060" y="101183"/>
                </a:lnTo>
                <a:lnTo>
                  <a:pt x="718807" y="64731"/>
                </a:lnTo>
                <a:close/>
              </a:path>
              <a:path w="936625" h="161289">
                <a:moveTo>
                  <a:pt x="677744" y="0"/>
                </a:moveTo>
                <a:lnTo>
                  <a:pt x="627320" y="0"/>
                </a:lnTo>
                <a:lnTo>
                  <a:pt x="647508" y="40026"/>
                </a:lnTo>
                <a:lnTo>
                  <a:pt x="702909" y="40026"/>
                </a:lnTo>
                <a:lnTo>
                  <a:pt x="677744" y="0"/>
                </a:lnTo>
                <a:close/>
              </a:path>
              <a:path w="936625" h="161289">
                <a:moveTo>
                  <a:pt x="628843" y="64731"/>
                </a:moveTo>
                <a:lnTo>
                  <a:pt x="570321" y="64731"/>
                </a:lnTo>
                <a:lnTo>
                  <a:pt x="581966" y="101183"/>
                </a:lnTo>
                <a:lnTo>
                  <a:pt x="645075" y="101183"/>
                </a:lnTo>
                <a:lnTo>
                  <a:pt x="628843" y="64731"/>
                </a:lnTo>
                <a:close/>
              </a:path>
              <a:path w="936625" h="161289">
                <a:moveTo>
                  <a:pt x="601300" y="2755"/>
                </a:moveTo>
                <a:lnTo>
                  <a:pt x="550541" y="2755"/>
                </a:lnTo>
                <a:lnTo>
                  <a:pt x="562446" y="40026"/>
                </a:lnTo>
                <a:lnTo>
                  <a:pt x="617866" y="40026"/>
                </a:lnTo>
                <a:lnTo>
                  <a:pt x="601300" y="2755"/>
                </a:lnTo>
                <a:close/>
              </a:path>
              <a:path w="936625" h="161289">
                <a:moveTo>
                  <a:pt x="538859" y="64731"/>
                </a:moveTo>
                <a:lnTo>
                  <a:pt x="480356" y="64731"/>
                </a:lnTo>
                <a:lnTo>
                  <a:pt x="484981" y="101183"/>
                </a:lnTo>
                <a:lnTo>
                  <a:pt x="548053" y="101183"/>
                </a:lnTo>
                <a:lnTo>
                  <a:pt x="538859" y="64731"/>
                </a:lnTo>
                <a:close/>
              </a:path>
              <a:path w="936625" h="161289">
                <a:moveTo>
                  <a:pt x="524057" y="5827"/>
                </a:moveTo>
                <a:lnTo>
                  <a:pt x="472909" y="5827"/>
                </a:lnTo>
                <a:lnTo>
                  <a:pt x="477533" y="42335"/>
                </a:lnTo>
                <a:lnTo>
                  <a:pt x="533232" y="42335"/>
                </a:lnTo>
                <a:lnTo>
                  <a:pt x="524057" y="5827"/>
                </a:lnTo>
                <a:close/>
              </a:path>
              <a:path w="936625" h="161289">
                <a:moveTo>
                  <a:pt x="445403" y="5827"/>
                </a:moveTo>
                <a:lnTo>
                  <a:pt x="394273" y="5827"/>
                </a:lnTo>
                <a:lnTo>
                  <a:pt x="391859" y="42335"/>
                </a:lnTo>
                <a:lnTo>
                  <a:pt x="447557" y="42335"/>
                </a:lnTo>
                <a:lnTo>
                  <a:pt x="445403" y="5827"/>
                </a:lnTo>
                <a:close/>
              </a:path>
              <a:path w="936625" h="161289">
                <a:moveTo>
                  <a:pt x="448876" y="64731"/>
                </a:moveTo>
                <a:lnTo>
                  <a:pt x="390391" y="64731"/>
                </a:lnTo>
                <a:lnTo>
                  <a:pt x="387977" y="101183"/>
                </a:lnTo>
                <a:lnTo>
                  <a:pt x="451049" y="101183"/>
                </a:lnTo>
                <a:lnTo>
                  <a:pt x="448876" y="64731"/>
                </a:lnTo>
                <a:close/>
              </a:path>
              <a:path w="936625" h="161289">
                <a:moveTo>
                  <a:pt x="366767" y="5827"/>
                </a:moveTo>
                <a:lnTo>
                  <a:pt x="315637" y="5827"/>
                </a:lnTo>
                <a:lnTo>
                  <a:pt x="306203" y="42335"/>
                </a:lnTo>
                <a:lnTo>
                  <a:pt x="361901" y="42335"/>
                </a:lnTo>
                <a:lnTo>
                  <a:pt x="366767" y="5827"/>
                </a:lnTo>
                <a:close/>
              </a:path>
              <a:path w="936625" h="161289">
                <a:moveTo>
                  <a:pt x="358911" y="64731"/>
                </a:moveTo>
                <a:lnTo>
                  <a:pt x="300408" y="64731"/>
                </a:lnTo>
                <a:lnTo>
                  <a:pt x="290992" y="101183"/>
                </a:lnTo>
                <a:lnTo>
                  <a:pt x="354064" y="101183"/>
                </a:lnTo>
                <a:lnTo>
                  <a:pt x="358911" y="64731"/>
                </a:lnTo>
                <a:close/>
              </a:path>
              <a:path w="936625" h="161289">
                <a:moveTo>
                  <a:pt x="679787" y="124482"/>
                </a:moveTo>
                <a:lnTo>
                  <a:pt x="267052" y="124482"/>
                </a:lnTo>
                <a:lnTo>
                  <a:pt x="256354" y="160949"/>
                </a:lnTo>
                <a:lnTo>
                  <a:pt x="697672" y="160949"/>
                </a:lnTo>
                <a:lnTo>
                  <a:pt x="679787" y="124482"/>
                </a:lnTo>
                <a:close/>
              </a:path>
              <a:path w="936625" h="161289">
                <a:moveTo>
                  <a:pt x="288132" y="5827"/>
                </a:moveTo>
                <a:lnTo>
                  <a:pt x="237002" y="5827"/>
                </a:lnTo>
                <a:lnTo>
                  <a:pt x="220547" y="42335"/>
                </a:lnTo>
                <a:lnTo>
                  <a:pt x="276245" y="42335"/>
                </a:lnTo>
                <a:lnTo>
                  <a:pt x="288132" y="5827"/>
                </a:lnTo>
                <a:close/>
              </a:path>
              <a:path w="936625" h="161289">
                <a:moveTo>
                  <a:pt x="268946" y="64731"/>
                </a:moveTo>
                <a:lnTo>
                  <a:pt x="210425" y="64731"/>
                </a:lnTo>
                <a:lnTo>
                  <a:pt x="193970" y="101183"/>
                </a:lnTo>
                <a:lnTo>
                  <a:pt x="257060" y="101183"/>
                </a:lnTo>
                <a:lnTo>
                  <a:pt x="268946" y="64731"/>
                </a:lnTo>
                <a:close/>
              </a:path>
              <a:path w="936625" h="161289">
                <a:moveTo>
                  <a:pt x="209496" y="5827"/>
                </a:moveTo>
                <a:lnTo>
                  <a:pt x="158385" y="5827"/>
                </a:lnTo>
                <a:lnTo>
                  <a:pt x="134891" y="42335"/>
                </a:lnTo>
                <a:lnTo>
                  <a:pt x="190590" y="42335"/>
                </a:lnTo>
                <a:lnTo>
                  <a:pt x="209496" y="5827"/>
                </a:lnTo>
                <a:close/>
              </a:path>
              <a:path w="936625" h="161289">
                <a:moveTo>
                  <a:pt x="178982" y="64731"/>
                </a:moveTo>
                <a:lnTo>
                  <a:pt x="120479" y="64731"/>
                </a:lnTo>
                <a:lnTo>
                  <a:pt x="96985" y="101183"/>
                </a:lnTo>
                <a:lnTo>
                  <a:pt x="160056" y="101183"/>
                </a:lnTo>
                <a:lnTo>
                  <a:pt x="178982" y="64731"/>
                </a:lnTo>
                <a:close/>
              </a:path>
              <a:path w="936625" h="161289">
                <a:moveTo>
                  <a:pt x="130861" y="5827"/>
                </a:moveTo>
                <a:lnTo>
                  <a:pt x="79768" y="5827"/>
                </a:lnTo>
                <a:lnTo>
                  <a:pt x="49235" y="42335"/>
                </a:lnTo>
                <a:lnTo>
                  <a:pt x="104915" y="42335"/>
                </a:lnTo>
                <a:lnTo>
                  <a:pt x="130861" y="5827"/>
                </a:lnTo>
                <a:close/>
              </a:path>
              <a:path w="936625" h="161289">
                <a:moveTo>
                  <a:pt x="88998" y="64731"/>
                </a:moveTo>
                <a:lnTo>
                  <a:pt x="30514" y="64731"/>
                </a:lnTo>
                <a:lnTo>
                  <a:pt x="0" y="101183"/>
                </a:lnTo>
                <a:lnTo>
                  <a:pt x="63053" y="101183"/>
                </a:lnTo>
                <a:lnTo>
                  <a:pt x="88998" y="64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31E49-7C99-6D0E-6303-7FCFA8AB68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2" y="535259"/>
            <a:ext cx="3061196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7620" y="0"/>
            <a:ext cx="12204700" cy="6858000"/>
          </a:xfrm>
          <a:custGeom>
            <a:avLst/>
            <a:gdLst/>
            <a:ahLst/>
            <a:cxnLst/>
            <a:rect l="l" t="t" r="r" b="b"/>
            <a:pathLst>
              <a:path w="12204700" h="6858000">
                <a:moveTo>
                  <a:pt x="12204192" y="0"/>
                </a:moveTo>
                <a:lnTo>
                  <a:pt x="0" y="0"/>
                </a:lnTo>
                <a:lnTo>
                  <a:pt x="0" y="6858000"/>
                </a:lnTo>
                <a:lnTo>
                  <a:pt x="12204192" y="6858000"/>
                </a:lnTo>
                <a:lnTo>
                  <a:pt x="122041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97395"/>
            <a:ext cx="12204700" cy="17145"/>
          </a:xfrm>
          <a:custGeom>
            <a:avLst/>
            <a:gdLst/>
            <a:ahLst/>
            <a:cxnLst/>
            <a:rect l="l" t="t" r="r" b="b"/>
            <a:pathLst>
              <a:path w="12204700" h="17145">
                <a:moveTo>
                  <a:pt x="12204192" y="0"/>
                </a:moveTo>
                <a:lnTo>
                  <a:pt x="0" y="0"/>
                </a:lnTo>
                <a:lnTo>
                  <a:pt x="0" y="16763"/>
                </a:lnTo>
                <a:lnTo>
                  <a:pt x="12204192" y="16763"/>
                </a:lnTo>
                <a:lnTo>
                  <a:pt x="12204192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539239"/>
            <a:ext cx="12197080" cy="18415"/>
          </a:xfrm>
          <a:custGeom>
            <a:avLst/>
            <a:gdLst/>
            <a:ahLst/>
            <a:cxnLst/>
            <a:rect l="l" t="t" r="r" b="b"/>
            <a:pathLst>
              <a:path w="12197080" h="18415">
                <a:moveTo>
                  <a:pt x="12196572" y="0"/>
                </a:moveTo>
                <a:lnTo>
                  <a:pt x="0" y="0"/>
                </a:lnTo>
                <a:lnTo>
                  <a:pt x="0" y="18287"/>
                </a:lnTo>
                <a:lnTo>
                  <a:pt x="12196572" y="18287"/>
                </a:lnTo>
                <a:lnTo>
                  <a:pt x="12196572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049" y="1031239"/>
            <a:ext cx="406398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5323205" cy="2963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9598" y="6377940"/>
            <a:ext cx="390550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0235" y="6377940"/>
            <a:ext cx="2807081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33558" y="6396232"/>
            <a:ext cx="1962150" cy="46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4035">
              <a:lnSpc>
                <a:spcPts val="1505"/>
              </a:lnSpc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8B5FF-3B72-6772-0604-593DCE3E6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2" y="535259"/>
            <a:ext cx="3061196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sz="14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book.com/v2.0/dialog/oauth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kom.de/tech/sam/ess/callback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9D1110-9633-D320-6C31-583D2511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302255"/>
            <a:ext cx="11506200" cy="62123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39F0E3-8C0D-B9FB-C5FC-26F66EBAD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3950" y="3594719"/>
            <a:ext cx="5769610" cy="98488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Security – Session 3: Authentication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07C4BB-AF59-5A16-7633-E602C04000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35351" y="4767635"/>
            <a:ext cx="4572000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Prof. Dr.-Ing. Sebastian Schlesinger</a:t>
            </a:r>
          </a:p>
          <a:p>
            <a:r>
              <a:rPr lang="en-US" dirty="0">
                <a:solidFill>
                  <a:schemeClr val="bg1"/>
                </a:solidFill>
              </a:rPr>
              <a:t>Professor of Business Computer Science (Infrastructure &amp; Security)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4B0E-AB6C-A87E-6FB8-832AC4F0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6568" y="302255"/>
            <a:ext cx="2950633" cy="68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82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User</a:t>
            </a:r>
            <a:r>
              <a:rPr spc="-210" dirty="0"/>
              <a:t> </a:t>
            </a:r>
            <a:r>
              <a:rPr spc="-110" dirty="0"/>
              <a:t>Authentication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049" y="1943861"/>
            <a:ext cx="2291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0" dirty="0">
                <a:solidFill>
                  <a:srgbClr val="57575A"/>
                </a:solidFill>
                <a:latin typeface="Lucida Sans Unicode"/>
                <a:cs typeface="Lucida Sans Unicode"/>
              </a:rPr>
              <a:t>Authentication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049" y="2369288"/>
            <a:ext cx="6393815" cy="195580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8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04" dirty="0">
                <a:solidFill>
                  <a:srgbClr val="57575A"/>
                </a:solidFill>
                <a:latin typeface="Lucida Sans Unicode"/>
                <a:cs typeface="Lucida Sans Unicode"/>
              </a:rPr>
              <a:t>Confirmation</a:t>
            </a:r>
            <a:r>
              <a:rPr sz="2800" spc="-18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200" dirty="0">
                <a:solidFill>
                  <a:srgbClr val="57575A"/>
                </a:solidFill>
                <a:latin typeface="Lucida Sans Unicode"/>
                <a:cs typeface="Lucida Sans Unicode"/>
              </a:rPr>
              <a:t>of</a:t>
            </a:r>
            <a:r>
              <a:rPr sz="2800" spc="-22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85" dirty="0">
                <a:solidFill>
                  <a:srgbClr val="57575A"/>
                </a:solidFill>
                <a:latin typeface="Lucida Sans Unicode"/>
                <a:cs typeface="Lucida Sans Unicode"/>
              </a:rPr>
              <a:t>a</a:t>
            </a:r>
            <a:r>
              <a:rPr sz="2800" spc="-204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57575A"/>
                </a:solidFill>
                <a:latin typeface="Lucida Sans Unicode"/>
                <a:cs typeface="Lucida Sans Unicode"/>
              </a:rPr>
              <a:t>user’s</a:t>
            </a:r>
            <a:r>
              <a:rPr sz="2800" spc="-20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57575A"/>
                </a:solidFill>
                <a:latin typeface="Lucida Sans Unicode"/>
                <a:cs typeface="Lucida Sans Unicode"/>
              </a:rPr>
              <a:t>authenticity</a:t>
            </a:r>
            <a:endParaRPr sz="2800" dirty="0">
              <a:latin typeface="Lucida Sans Unicode"/>
              <a:cs typeface="Lucida Sans Unicode"/>
            </a:endParaRPr>
          </a:p>
          <a:p>
            <a:pPr marL="469265" indent="-456565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60" dirty="0">
                <a:solidFill>
                  <a:srgbClr val="57575A"/>
                </a:solidFill>
                <a:latin typeface="Lucida Sans Unicode"/>
                <a:cs typeface="Lucida Sans Unicode"/>
              </a:rPr>
              <a:t>Verification</a:t>
            </a:r>
            <a:r>
              <a:rPr sz="2800" spc="-15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200" dirty="0">
                <a:solidFill>
                  <a:srgbClr val="57575A"/>
                </a:solidFill>
                <a:latin typeface="Lucida Sans Unicode"/>
                <a:cs typeface="Lucida Sans Unicode"/>
              </a:rPr>
              <a:t>of</a:t>
            </a:r>
            <a:r>
              <a:rPr sz="2800" spc="-229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57575A"/>
                </a:solidFill>
                <a:latin typeface="Lucida Sans Unicode"/>
                <a:cs typeface="Lucida Sans Unicode"/>
              </a:rPr>
              <a:t>an</a:t>
            </a:r>
            <a:r>
              <a:rPr sz="2800" spc="-19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25" dirty="0">
                <a:solidFill>
                  <a:srgbClr val="57575A"/>
                </a:solidFill>
                <a:latin typeface="Lucida Sans Unicode"/>
                <a:cs typeface="Lucida Sans Unicode"/>
              </a:rPr>
              <a:t>active,</a:t>
            </a:r>
            <a:r>
              <a:rPr sz="2800" spc="-17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35" dirty="0">
                <a:solidFill>
                  <a:srgbClr val="57575A"/>
                </a:solidFill>
                <a:latin typeface="Lucida Sans Unicode"/>
                <a:cs typeface="Lucida Sans Unicode"/>
              </a:rPr>
              <a:t>specific</a:t>
            </a:r>
            <a:r>
              <a:rPr sz="2800" spc="-21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57575A"/>
                </a:solidFill>
                <a:latin typeface="Lucida Sans Unicode"/>
                <a:cs typeface="Lucida Sans Unicode"/>
              </a:rPr>
              <a:t>entity</a:t>
            </a:r>
            <a:endParaRPr sz="2800" dirty="0">
              <a:latin typeface="Lucida Sans Unicode"/>
              <a:cs typeface="Lucida Sans Unicode"/>
            </a:endParaRPr>
          </a:p>
          <a:p>
            <a:pPr marL="469265" indent="-456565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57575A"/>
                </a:solidFill>
                <a:latin typeface="Lucida Sans Unicode"/>
                <a:cs typeface="Lucida Sans Unicode"/>
              </a:rPr>
              <a:t>First</a:t>
            </a:r>
            <a:r>
              <a:rPr sz="2800" spc="-21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45" dirty="0">
                <a:solidFill>
                  <a:srgbClr val="57575A"/>
                </a:solidFill>
                <a:latin typeface="Lucida Sans Unicode"/>
                <a:cs typeface="Lucida Sans Unicode"/>
              </a:rPr>
              <a:t>step</a:t>
            </a:r>
            <a:r>
              <a:rPr sz="2800" spc="-204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215" dirty="0">
                <a:solidFill>
                  <a:srgbClr val="57575A"/>
                </a:solidFill>
                <a:latin typeface="Lucida Sans Unicode"/>
                <a:cs typeface="Lucida Sans Unicode"/>
              </a:rPr>
              <a:t>for</a:t>
            </a:r>
            <a:r>
              <a:rPr sz="2800" spc="-22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85" dirty="0">
                <a:solidFill>
                  <a:srgbClr val="57575A"/>
                </a:solidFill>
                <a:latin typeface="Lucida Sans Unicode"/>
                <a:cs typeface="Lucida Sans Unicode"/>
              </a:rPr>
              <a:t>authorization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049" y="5159705"/>
            <a:ext cx="4029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160" dirty="0">
                <a:solidFill>
                  <a:srgbClr val="57575A"/>
                </a:solidFill>
                <a:latin typeface="Lucida Sans Unicode"/>
                <a:cs typeface="Lucida Sans Unicode"/>
              </a:rPr>
              <a:t>Verification</a:t>
            </a:r>
            <a:r>
              <a:rPr sz="2800" spc="-17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95" dirty="0">
                <a:solidFill>
                  <a:srgbClr val="57575A"/>
                </a:solidFill>
                <a:latin typeface="Lucida Sans Unicode"/>
                <a:cs typeface="Lucida Sans Unicode"/>
              </a:rPr>
              <a:t>of</a:t>
            </a:r>
            <a:r>
              <a:rPr sz="2800" spc="-240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57575A"/>
                </a:solidFill>
                <a:latin typeface="Lucida Sans Unicode"/>
                <a:cs typeface="Lucida Sans Unicode"/>
              </a:rPr>
              <a:t>an</a:t>
            </a:r>
            <a:r>
              <a:rPr sz="2800" spc="-215" dirty="0">
                <a:solidFill>
                  <a:srgbClr val="57575A"/>
                </a:solidFill>
                <a:latin typeface="Lucida Sans Unicode"/>
                <a:cs typeface="Lucida Sans Unicode"/>
              </a:rPr>
              <a:t> </a:t>
            </a:r>
            <a:r>
              <a:rPr sz="2800" spc="-114" dirty="0">
                <a:solidFill>
                  <a:srgbClr val="57575A"/>
                </a:solidFill>
                <a:latin typeface="Lucida Sans Unicode"/>
                <a:cs typeface="Lucida Sans Unicode"/>
              </a:rPr>
              <a:t>entity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2440" y="1946148"/>
            <a:ext cx="2265045" cy="1102360"/>
            <a:chOff x="8092440" y="1946148"/>
            <a:chExt cx="2265045" cy="1102360"/>
          </a:xfrm>
        </p:grpSpPr>
        <p:sp>
          <p:nvSpPr>
            <p:cNvPr id="8" name="object 8"/>
            <p:cNvSpPr/>
            <p:nvPr/>
          </p:nvSpPr>
          <p:spPr>
            <a:xfrm>
              <a:off x="8098536" y="1952244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2143506" y="0"/>
                  </a:moveTo>
                  <a:lnTo>
                    <a:pt x="108966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980693"/>
                  </a:lnTo>
                  <a:lnTo>
                    <a:pt x="8560" y="1023115"/>
                  </a:lnTo>
                  <a:lnTo>
                    <a:pt x="31908" y="1057751"/>
                  </a:lnTo>
                  <a:lnTo>
                    <a:pt x="66544" y="1081099"/>
                  </a:lnTo>
                  <a:lnTo>
                    <a:pt x="108966" y="1089659"/>
                  </a:lnTo>
                  <a:lnTo>
                    <a:pt x="2143506" y="1089659"/>
                  </a:lnTo>
                  <a:lnTo>
                    <a:pt x="2185927" y="1081099"/>
                  </a:lnTo>
                  <a:lnTo>
                    <a:pt x="2220563" y="1057751"/>
                  </a:lnTo>
                  <a:lnTo>
                    <a:pt x="2243911" y="1023115"/>
                  </a:lnTo>
                  <a:lnTo>
                    <a:pt x="2252472" y="980693"/>
                  </a:lnTo>
                  <a:lnTo>
                    <a:pt x="2252472" y="108965"/>
                  </a:lnTo>
                  <a:lnTo>
                    <a:pt x="2243911" y="66544"/>
                  </a:lnTo>
                  <a:lnTo>
                    <a:pt x="2220563" y="31908"/>
                  </a:lnTo>
                  <a:lnTo>
                    <a:pt x="2185927" y="8560"/>
                  </a:lnTo>
                  <a:lnTo>
                    <a:pt x="2143506" y="0"/>
                  </a:lnTo>
                  <a:close/>
                </a:path>
              </a:pathLst>
            </a:custGeom>
            <a:solidFill>
              <a:srgbClr val="005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8536" y="1952244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0" y="108965"/>
                  </a:moveTo>
                  <a:lnTo>
                    <a:pt x="8560" y="66544"/>
                  </a:lnTo>
                  <a:lnTo>
                    <a:pt x="31908" y="31908"/>
                  </a:lnTo>
                  <a:lnTo>
                    <a:pt x="66544" y="8560"/>
                  </a:lnTo>
                  <a:lnTo>
                    <a:pt x="108966" y="0"/>
                  </a:lnTo>
                  <a:lnTo>
                    <a:pt x="2143506" y="0"/>
                  </a:lnTo>
                  <a:lnTo>
                    <a:pt x="2185927" y="8560"/>
                  </a:lnTo>
                  <a:lnTo>
                    <a:pt x="2220563" y="31908"/>
                  </a:lnTo>
                  <a:lnTo>
                    <a:pt x="2243911" y="66544"/>
                  </a:lnTo>
                  <a:lnTo>
                    <a:pt x="2252472" y="108965"/>
                  </a:lnTo>
                  <a:lnTo>
                    <a:pt x="2252472" y="980693"/>
                  </a:lnTo>
                  <a:lnTo>
                    <a:pt x="2243911" y="1023115"/>
                  </a:lnTo>
                  <a:lnTo>
                    <a:pt x="2220563" y="1057751"/>
                  </a:lnTo>
                  <a:lnTo>
                    <a:pt x="2185927" y="1081099"/>
                  </a:lnTo>
                  <a:lnTo>
                    <a:pt x="2143506" y="1089659"/>
                  </a:lnTo>
                  <a:lnTo>
                    <a:pt x="108966" y="1089659"/>
                  </a:lnTo>
                  <a:lnTo>
                    <a:pt x="66544" y="1081099"/>
                  </a:lnTo>
                  <a:lnTo>
                    <a:pt x="31908" y="1057751"/>
                  </a:lnTo>
                  <a:lnTo>
                    <a:pt x="8560" y="1023115"/>
                  </a:lnTo>
                  <a:lnTo>
                    <a:pt x="0" y="980693"/>
                  </a:lnTo>
                  <a:lnTo>
                    <a:pt x="0" y="108965"/>
                  </a:lnTo>
                  <a:close/>
                </a:path>
              </a:pathLst>
            </a:custGeom>
            <a:ln w="12192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34502" y="2284857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F4F4F4"/>
                </a:solidFill>
                <a:latin typeface="Lucida Sans Unicode"/>
                <a:cs typeface="Lucida Sans Unicode"/>
              </a:rPr>
              <a:t>Identification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79407" y="3110483"/>
            <a:ext cx="490855" cy="408940"/>
          </a:xfrm>
          <a:custGeom>
            <a:avLst/>
            <a:gdLst/>
            <a:ahLst/>
            <a:cxnLst/>
            <a:rect l="l" t="t" r="r" b="b"/>
            <a:pathLst>
              <a:path w="490854" h="408939">
                <a:moveTo>
                  <a:pt x="392557" y="0"/>
                </a:moveTo>
                <a:lnTo>
                  <a:pt x="98171" y="0"/>
                </a:lnTo>
                <a:lnTo>
                  <a:pt x="98171" y="204215"/>
                </a:lnTo>
                <a:lnTo>
                  <a:pt x="0" y="204215"/>
                </a:lnTo>
                <a:lnTo>
                  <a:pt x="245364" y="408431"/>
                </a:lnTo>
                <a:lnTo>
                  <a:pt x="490727" y="204215"/>
                </a:lnTo>
                <a:lnTo>
                  <a:pt x="392557" y="204215"/>
                </a:lnTo>
                <a:lnTo>
                  <a:pt x="392557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080247" y="3567684"/>
            <a:ext cx="2291080" cy="1127760"/>
            <a:chOff x="8080247" y="3567684"/>
            <a:chExt cx="2291080" cy="1127760"/>
          </a:xfrm>
        </p:grpSpPr>
        <p:sp>
          <p:nvSpPr>
            <p:cNvPr id="13" name="object 13"/>
            <p:cNvSpPr/>
            <p:nvPr/>
          </p:nvSpPr>
          <p:spPr>
            <a:xfrm>
              <a:off x="8099297" y="3586734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2143505" y="0"/>
                  </a:moveTo>
                  <a:lnTo>
                    <a:pt x="108966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980693"/>
                  </a:lnTo>
                  <a:lnTo>
                    <a:pt x="8560" y="1023115"/>
                  </a:lnTo>
                  <a:lnTo>
                    <a:pt x="31908" y="1057751"/>
                  </a:lnTo>
                  <a:lnTo>
                    <a:pt x="66544" y="1081099"/>
                  </a:lnTo>
                  <a:lnTo>
                    <a:pt x="108966" y="1089659"/>
                  </a:lnTo>
                  <a:lnTo>
                    <a:pt x="2143505" y="1089659"/>
                  </a:lnTo>
                  <a:lnTo>
                    <a:pt x="2185927" y="1081099"/>
                  </a:lnTo>
                  <a:lnTo>
                    <a:pt x="2220563" y="1057751"/>
                  </a:lnTo>
                  <a:lnTo>
                    <a:pt x="2243911" y="1023115"/>
                  </a:lnTo>
                  <a:lnTo>
                    <a:pt x="2252472" y="980693"/>
                  </a:lnTo>
                  <a:lnTo>
                    <a:pt x="2252472" y="108965"/>
                  </a:lnTo>
                  <a:lnTo>
                    <a:pt x="2243911" y="66544"/>
                  </a:lnTo>
                  <a:lnTo>
                    <a:pt x="2220563" y="31908"/>
                  </a:lnTo>
                  <a:lnTo>
                    <a:pt x="2185927" y="8560"/>
                  </a:lnTo>
                  <a:lnTo>
                    <a:pt x="2143505" y="0"/>
                  </a:lnTo>
                  <a:close/>
                </a:path>
              </a:pathLst>
            </a:custGeom>
            <a:solidFill>
              <a:srgbClr val="217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9297" y="3586734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0" y="108965"/>
                  </a:moveTo>
                  <a:lnTo>
                    <a:pt x="8560" y="66544"/>
                  </a:lnTo>
                  <a:lnTo>
                    <a:pt x="31908" y="31908"/>
                  </a:lnTo>
                  <a:lnTo>
                    <a:pt x="66544" y="8560"/>
                  </a:lnTo>
                  <a:lnTo>
                    <a:pt x="108966" y="0"/>
                  </a:lnTo>
                  <a:lnTo>
                    <a:pt x="2143505" y="0"/>
                  </a:lnTo>
                  <a:lnTo>
                    <a:pt x="2185927" y="8560"/>
                  </a:lnTo>
                  <a:lnTo>
                    <a:pt x="2220563" y="31908"/>
                  </a:lnTo>
                  <a:lnTo>
                    <a:pt x="2243911" y="66544"/>
                  </a:lnTo>
                  <a:lnTo>
                    <a:pt x="2252472" y="108965"/>
                  </a:lnTo>
                  <a:lnTo>
                    <a:pt x="2252472" y="980693"/>
                  </a:lnTo>
                  <a:lnTo>
                    <a:pt x="2243911" y="1023115"/>
                  </a:lnTo>
                  <a:lnTo>
                    <a:pt x="2220563" y="1057751"/>
                  </a:lnTo>
                  <a:lnTo>
                    <a:pt x="2185927" y="1081099"/>
                  </a:lnTo>
                  <a:lnTo>
                    <a:pt x="2143505" y="1089659"/>
                  </a:lnTo>
                  <a:lnTo>
                    <a:pt x="108966" y="1089659"/>
                  </a:lnTo>
                  <a:lnTo>
                    <a:pt x="66544" y="1081099"/>
                  </a:lnTo>
                  <a:lnTo>
                    <a:pt x="31908" y="1057751"/>
                  </a:lnTo>
                  <a:lnTo>
                    <a:pt x="8560" y="1023115"/>
                  </a:lnTo>
                  <a:lnTo>
                    <a:pt x="0" y="980693"/>
                  </a:lnTo>
                  <a:lnTo>
                    <a:pt x="0" y="10896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26297" y="3918966"/>
            <a:ext cx="199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F4F4F4"/>
                </a:solidFill>
                <a:latin typeface="Trebuchet MS"/>
                <a:cs typeface="Trebuchet MS"/>
              </a:rPr>
              <a:t>Authentication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79407" y="4744211"/>
            <a:ext cx="490855" cy="408940"/>
          </a:xfrm>
          <a:custGeom>
            <a:avLst/>
            <a:gdLst/>
            <a:ahLst/>
            <a:cxnLst/>
            <a:rect l="l" t="t" r="r" b="b"/>
            <a:pathLst>
              <a:path w="490854" h="408939">
                <a:moveTo>
                  <a:pt x="392557" y="0"/>
                </a:moveTo>
                <a:lnTo>
                  <a:pt x="98171" y="0"/>
                </a:lnTo>
                <a:lnTo>
                  <a:pt x="98171" y="204215"/>
                </a:lnTo>
                <a:lnTo>
                  <a:pt x="0" y="204215"/>
                </a:lnTo>
                <a:lnTo>
                  <a:pt x="245364" y="408431"/>
                </a:lnTo>
                <a:lnTo>
                  <a:pt x="490727" y="204215"/>
                </a:lnTo>
                <a:lnTo>
                  <a:pt x="392557" y="204215"/>
                </a:lnTo>
                <a:lnTo>
                  <a:pt x="392557" y="0"/>
                </a:lnTo>
                <a:close/>
              </a:path>
            </a:pathLst>
          </a:custGeom>
          <a:solidFill>
            <a:srgbClr val="679A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092440" y="5213603"/>
            <a:ext cx="2265045" cy="1102360"/>
            <a:chOff x="8092440" y="5213603"/>
            <a:chExt cx="2265045" cy="1102360"/>
          </a:xfrm>
        </p:grpSpPr>
        <p:sp>
          <p:nvSpPr>
            <p:cNvPr id="18" name="object 18"/>
            <p:cNvSpPr/>
            <p:nvPr/>
          </p:nvSpPr>
          <p:spPr>
            <a:xfrm>
              <a:off x="8098536" y="5219699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2143506" y="0"/>
                  </a:moveTo>
                  <a:lnTo>
                    <a:pt x="108966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980694"/>
                  </a:lnTo>
                  <a:lnTo>
                    <a:pt x="8560" y="1023110"/>
                  </a:lnTo>
                  <a:lnTo>
                    <a:pt x="31908" y="1057746"/>
                  </a:lnTo>
                  <a:lnTo>
                    <a:pt x="66544" y="1081097"/>
                  </a:lnTo>
                  <a:lnTo>
                    <a:pt x="108966" y="1089660"/>
                  </a:lnTo>
                  <a:lnTo>
                    <a:pt x="2143506" y="1089660"/>
                  </a:lnTo>
                  <a:lnTo>
                    <a:pt x="2185927" y="1081097"/>
                  </a:lnTo>
                  <a:lnTo>
                    <a:pt x="2220563" y="1057746"/>
                  </a:lnTo>
                  <a:lnTo>
                    <a:pt x="2243911" y="1023110"/>
                  </a:lnTo>
                  <a:lnTo>
                    <a:pt x="2252472" y="980694"/>
                  </a:lnTo>
                  <a:lnTo>
                    <a:pt x="2252472" y="108965"/>
                  </a:lnTo>
                  <a:lnTo>
                    <a:pt x="2243911" y="66544"/>
                  </a:lnTo>
                  <a:lnTo>
                    <a:pt x="2220563" y="31908"/>
                  </a:lnTo>
                  <a:lnTo>
                    <a:pt x="2185927" y="8560"/>
                  </a:lnTo>
                  <a:lnTo>
                    <a:pt x="2143506" y="0"/>
                  </a:lnTo>
                  <a:close/>
                </a:path>
              </a:pathLst>
            </a:custGeom>
            <a:solidFill>
              <a:srgbClr val="679A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98536" y="5219699"/>
              <a:ext cx="2252980" cy="1089660"/>
            </a:xfrm>
            <a:custGeom>
              <a:avLst/>
              <a:gdLst/>
              <a:ahLst/>
              <a:cxnLst/>
              <a:rect l="l" t="t" r="r" b="b"/>
              <a:pathLst>
                <a:path w="2252979" h="1089660">
                  <a:moveTo>
                    <a:pt x="0" y="108965"/>
                  </a:moveTo>
                  <a:lnTo>
                    <a:pt x="8560" y="66544"/>
                  </a:lnTo>
                  <a:lnTo>
                    <a:pt x="31908" y="31908"/>
                  </a:lnTo>
                  <a:lnTo>
                    <a:pt x="66544" y="8560"/>
                  </a:lnTo>
                  <a:lnTo>
                    <a:pt x="108966" y="0"/>
                  </a:lnTo>
                  <a:lnTo>
                    <a:pt x="2143506" y="0"/>
                  </a:lnTo>
                  <a:lnTo>
                    <a:pt x="2185927" y="8560"/>
                  </a:lnTo>
                  <a:lnTo>
                    <a:pt x="2220563" y="31908"/>
                  </a:lnTo>
                  <a:lnTo>
                    <a:pt x="2243911" y="66544"/>
                  </a:lnTo>
                  <a:lnTo>
                    <a:pt x="2252472" y="108965"/>
                  </a:lnTo>
                  <a:lnTo>
                    <a:pt x="2252472" y="980694"/>
                  </a:lnTo>
                  <a:lnTo>
                    <a:pt x="2243911" y="1023110"/>
                  </a:lnTo>
                  <a:lnTo>
                    <a:pt x="2220563" y="1057746"/>
                  </a:lnTo>
                  <a:lnTo>
                    <a:pt x="2185927" y="1081097"/>
                  </a:lnTo>
                  <a:lnTo>
                    <a:pt x="2143506" y="1089660"/>
                  </a:lnTo>
                  <a:lnTo>
                    <a:pt x="108966" y="1089660"/>
                  </a:lnTo>
                  <a:lnTo>
                    <a:pt x="66544" y="1081097"/>
                  </a:lnTo>
                  <a:lnTo>
                    <a:pt x="31908" y="1057746"/>
                  </a:lnTo>
                  <a:lnTo>
                    <a:pt x="8560" y="1023110"/>
                  </a:lnTo>
                  <a:lnTo>
                    <a:pt x="0" y="980694"/>
                  </a:lnTo>
                  <a:lnTo>
                    <a:pt x="0" y="108965"/>
                  </a:lnTo>
                  <a:close/>
                </a:path>
              </a:pathLst>
            </a:custGeom>
            <a:ln w="12192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322309" y="5552947"/>
            <a:ext cx="1805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4F4F4"/>
                </a:solidFill>
                <a:latin typeface="Lucida Sans Unicode"/>
                <a:cs typeface="Lucida Sans Unicode"/>
              </a:rPr>
              <a:t>Authorization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474" rIns="0" bIns="0" rtlCol="0">
            <a:spAutoFit/>
          </a:bodyPr>
          <a:lstStyle/>
          <a:p>
            <a:pPr marL="1697355">
              <a:lnSpc>
                <a:spcPts val="1505"/>
              </a:lnSpc>
            </a:pPr>
            <a:r>
              <a:rPr spc="-25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9437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1477328"/>
          </a:xfrm>
        </p:spPr>
        <p:txBody>
          <a:bodyPr/>
          <a:lstStyle/>
          <a:p>
            <a:r>
              <a:rPr lang="de-DE" sz="3200" dirty="0"/>
              <a:t>GENERELLE AUTHENTIFIKATIONSVERFAHREN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424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03D6-46D1-1973-71E8-F846D5FC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2709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0B65-244E-E70C-F6B4-209D58F1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92" y="1676400"/>
            <a:ext cx="709711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3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C60A-F29B-E546-7292-92625129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194701" cy="1477328"/>
          </a:xfrm>
        </p:spPr>
        <p:txBody>
          <a:bodyPr/>
          <a:lstStyle/>
          <a:p>
            <a:r>
              <a:rPr lang="en-US" dirty="0"/>
              <a:t>In English – Authentication Credentials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23C29-E88F-6317-FE07-3C1D8B3B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286000"/>
            <a:ext cx="791638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90D3-0486-301E-5646-586D367E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499502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F5732-019B-E646-CE39-CB92BBED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42" y="1828800"/>
            <a:ext cx="9848816" cy="46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FDA-6B26-8E9A-7DAD-52079B7B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68801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3E894-1365-C5EE-553E-C97307E9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2" y="1752600"/>
            <a:ext cx="9819316" cy="46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6818-C99C-7865-2A13-4DD630E0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7281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EBA8D-D97D-152A-544F-9433DCAD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18" y="1828800"/>
            <a:ext cx="9568464" cy="43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DA54-6B18-ABA8-AB9B-5121CFC4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1185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DEEEA-7901-DA93-AD5F-6C3DD501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45" y="1828800"/>
            <a:ext cx="7063210" cy="44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9712-E272-E80E-75E3-F729DD17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8805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29ADA-78CB-139C-AAF5-91734EB2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2133600"/>
            <a:ext cx="723048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6075-B2CE-2700-BC00-D8E86CA1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6519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18110-46D4-E540-57A0-FA30E84B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133600"/>
            <a:ext cx="891664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466E-2CD7-5500-6B09-24A6D8B8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533400"/>
            <a:ext cx="8270901" cy="1477328"/>
          </a:xfrm>
        </p:spPr>
        <p:txBody>
          <a:bodyPr/>
          <a:lstStyle/>
          <a:p>
            <a:r>
              <a:rPr lang="de-DE" dirty="0"/>
              <a:t>Abgrenzung Authentisierung und Autorisierung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4CE13-5A47-1DEF-5103-1CE624A2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600200"/>
            <a:ext cx="8270901" cy="4890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3060D-95BD-37C1-4895-39031FBCF7D6}"/>
              </a:ext>
            </a:extLst>
          </p:cNvPr>
          <p:cNvSpPr txBox="1"/>
          <p:nvPr/>
        </p:nvSpPr>
        <p:spPr>
          <a:xfrm>
            <a:off x="8769350" y="2362200"/>
            <a:ext cx="289560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Hinweis</a:t>
            </a:r>
            <a:r>
              <a:rPr lang="en-US" dirty="0"/>
              <a:t>:</a:t>
            </a:r>
          </a:p>
          <a:p>
            <a:r>
              <a:rPr lang="en-US" dirty="0"/>
              <a:t>Access-control-</a:t>
            </a:r>
            <a:r>
              <a:rPr lang="en-US" dirty="0" err="1"/>
              <a:t>zentrische</a:t>
            </a:r>
            <a:r>
              <a:rPr lang="en-US" dirty="0"/>
              <a:t> Definition</a:t>
            </a:r>
          </a:p>
          <a:p>
            <a:endParaRPr lang="en-US" dirty="0"/>
          </a:p>
          <a:p>
            <a:r>
              <a:rPr lang="en-US" dirty="0" err="1"/>
              <a:t>Andere</a:t>
            </a:r>
            <a:r>
              <a:rPr lang="en-US" dirty="0"/>
              <a:t> Sicht auf </a:t>
            </a:r>
            <a:r>
              <a:rPr lang="en-US" dirty="0" err="1"/>
              <a:t>Authentifizerung</a:t>
            </a:r>
            <a:r>
              <a:rPr lang="en-US" dirty="0"/>
              <a:t>:</a:t>
            </a:r>
          </a:p>
          <a:p>
            <a:r>
              <a:rPr lang="en-GB" dirty="0" err="1"/>
              <a:t>Verifikation</a:t>
            </a:r>
            <a:r>
              <a:rPr lang="en-GB" dirty="0"/>
              <a:t> der </a:t>
            </a:r>
            <a:r>
              <a:rPr lang="en-GB" dirty="0" err="1"/>
              <a:t>Echtheit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Assets</a:t>
            </a:r>
          </a:p>
        </p:txBody>
      </p:sp>
    </p:spTree>
    <p:extLst>
      <p:ext uri="{BB962C8B-B14F-4D97-AF65-F5344CB8AC3E}">
        <p14:creationId xmlns:p14="http://schemas.microsoft.com/office/powerpoint/2010/main" val="2527790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637D-C848-80B8-F33C-485692BA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4233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34A60-2AB2-D9EC-E4EE-5461CB46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28" y="1981200"/>
            <a:ext cx="8916644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9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E2CB-E699-68D7-4213-3A8B7C01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499501" cy="1477328"/>
          </a:xfrm>
        </p:spPr>
        <p:txBody>
          <a:bodyPr/>
          <a:lstStyle/>
          <a:p>
            <a:r>
              <a:rPr lang="de-DE" dirty="0"/>
              <a:t>Klassen von Authentifizierungsverfahren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4F629-F371-0222-75F7-91D9D2B1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76" y="1981200"/>
            <a:ext cx="804974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7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EE00-B756-3C4F-D839-0CAA63E1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1031556"/>
            <a:ext cx="8270901" cy="1477328"/>
          </a:xfrm>
        </p:spPr>
        <p:txBody>
          <a:bodyPr/>
          <a:lstStyle/>
          <a:p>
            <a:r>
              <a:rPr lang="de-DE" dirty="0"/>
              <a:t>Generelle Authentifikationsverfahren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7F32A-A6F0-3A63-3029-3310905F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49" y="1752600"/>
            <a:ext cx="7683202" cy="43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8E0F-FFCD-063B-3038-8333402E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118501" cy="1477328"/>
          </a:xfrm>
        </p:spPr>
        <p:txBody>
          <a:bodyPr/>
          <a:lstStyle/>
          <a:p>
            <a:r>
              <a:rPr lang="de-DE" dirty="0"/>
              <a:t>Generelle Authentifikationsverfahren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45EC5-8A93-A5AE-2346-E6BA4EB1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05" y="1752600"/>
            <a:ext cx="7849089" cy="46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492443"/>
          </a:xfrm>
        </p:spPr>
        <p:txBody>
          <a:bodyPr/>
          <a:lstStyle/>
          <a:p>
            <a:r>
              <a:rPr lang="de-DE" sz="3200" dirty="0"/>
              <a:t>PASSWORTVERFAHREN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38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2711-FE0E-45DD-9493-2B9A00E5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Passwortverfahren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55F65-6BB1-983B-8878-D1184E56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676400"/>
            <a:ext cx="7632570" cy="471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C08777-126F-D30C-0982-4C6E881BF0E5}"/>
              </a:ext>
            </a:extLst>
          </p:cNvPr>
          <p:cNvSpPr txBox="1"/>
          <p:nvPr/>
        </p:nvSpPr>
        <p:spPr>
          <a:xfrm>
            <a:off x="8324850" y="1676400"/>
            <a:ext cx="3505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Authentifizierungsklasse:</a:t>
            </a:r>
          </a:p>
          <a:p>
            <a:r>
              <a:rPr lang="de-DE" dirty="0"/>
              <a:t>WISSEN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F1DB-8A0E-44E7-4767-29A3DF45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270901" cy="984885"/>
          </a:xfrm>
        </p:spPr>
        <p:txBody>
          <a:bodyPr/>
          <a:lstStyle/>
          <a:p>
            <a:r>
              <a:rPr lang="de-DE" dirty="0"/>
              <a:t>Passwortverfahren – Angriffsvektoren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64980-36E8-D884-A76B-05017922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79" y="1676400"/>
            <a:ext cx="7639542" cy="4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4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715-F5A0-0880-4432-24FF6704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0" y="533400"/>
            <a:ext cx="8499501" cy="984885"/>
          </a:xfrm>
        </p:spPr>
        <p:txBody>
          <a:bodyPr/>
          <a:lstStyle/>
          <a:p>
            <a:r>
              <a:rPr lang="de-DE" dirty="0"/>
              <a:t>Angriffsvektoren bei Passwörtern </a:t>
            </a:r>
            <a:r>
              <a:rPr lang="en-US" dirty="0"/>
              <a:t>–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Erraten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703BC-7E68-63D2-0333-98CAB1EB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50" y="1708150"/>
            <a:ext cx="5323205" cy="1538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Social</a:t>
            </a:r>
            <a:r>
              <a:rPr lang="de-DE" sz="2000" dirty="0"/>
              <a:t>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Phishing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Wörterbuchangriffe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Brute-Force Angriffe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Passwortleaks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38C92-45B4-ECB4-A7EE-4A1A7326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0" y="1676400"/>
            <a:ext cx="3867977" cy="192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6224C-6EB0-D656-F269-CABEA614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3601061"/>
            <a:ext cx="5315787" cy="2932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822A3-10D3-1FED-4F7C-DB213A98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53" y="3264334"/>
            <a:ext cx="4789407" cy="327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D1524-8478-30E5-0A41-33A5394B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566" y="1429066"/>
            <a:ext cx="3048436" cy="18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D6AA-7CF2-0614-C724-DB37FADC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609600"/>
            <a:ext cx="7356501" cy="984885"/>
          </a:xfrm>
        </p:spPr>
        <p:txBody>
          <a:bodyPr/>
          <a:lstStyle/>
          <a:p>
            <a:r>
              <a:rPr lang="de-DE" dirty="0"/>
              <a:t>Schutzvorkehrungen für Passwörter – Vektor Erraten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C7F1-6531-DFAA-51EB-6E0068B27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81" y="2895600"/>
            <a:ext cx="11166502" cy="2154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Passwort nicht notieren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Passwortregeln (L</a:t>
            </a:r>
            <a:r>
              <a:rPr lang="en-GB" sz="2800" dirty="0" err="1"/>
              <a:t>änge</a:t>
            </a:r>
            <a:r>
              <a:rPr lang="en-GB" sz="2800" dirty="0"/>
              <a:t>, </a:t>
            </a:r>
            <a:r>
              <a:rPr lang="en-GB" sz="2800" dirty="0" err="1"/>
              <a:t>Komplexität</a:t>
            </a:r>
            <a:r>
              <a:rPr lang="en-GB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Gegen</a:t>
            </a:r>
            <a:r>
              <a:rPr lang="en-US" sz="2800" dirty="0"/>
              <a:t> Brute Force: </a:t>
            </a:r>
            <a:r>
              <a:rPr lang="en-US" sz="2800" dirty="0" err="1"/>
              <a:t>Limitierung</a:t>
            </a:r>
            <a:r>
              <a:rPr lang="en-US" sz="2800" dirty="0"/>
              <a:t> der </a:t>
            </a:r>
            <a:r>
              <a:rPr lang="en-US" sz="2800" dirty="0" err="1"/>
              <a:t>Passworteingabe</a:t>
            </a:r>
            <a:r>
              <a:rPr lang="en-US" sz="2800" dirty="0"/>
              <a:t>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Abschalten</a:t>
            </a:r>
            <a:r>
              <a:rPr lang="en-US" sz="2800" dirty="0"/>
              <a:t> / </a:t>
            </a:r>
            <a:r>
              <a:rPr lang="en-US" sz="2800" dirty="0" err="1"/>
              <a:t>Verzögern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x </a:t>
            </a:r>
            <a:r>
              <a:rPr lang="en-US" sz="2800" dirty="0" err="1"/>
              <a:t>Versuchen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1B43-1DFF-568C-9D4B-FE81C9CA256B}"/>
              </a:ext>
            </a:extLst>
          </p:cNvPr>
          <p:cNvSpPr txBox="1"/>
          <p:nvPr/>
        </p:nvSpPr>
        <p:spPr>
          <a:xfrm>
            <a:off x="519099" y="2057400"/>
            <a:ext cx="1116650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Was </a:t>
            </a:r>
            <a:r>
              <a:rPr lang="en-GB" sz="2400" dirty="0" err="1"/>
              <a:t>kann</a:t>
            </a:r>
            <a:r>
              <a:rPr lang="en-GB" sz="2400" dirty="0"/>
              <a:t> man tun?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48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DED0-2CCD-A3D1-C002-C7623D81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381000"/>
            <a:ext cx="8575701" cy="984885"/>
          </a:xfrm>
        </p:spPr>
        <p:txBody>
          <a:bodyPr/>
          <a:lstStyle/>
          <a:p>
            <a:r>
              <a:rPr lang="de-DE" dirty="0"/>
              <a:t>Angriffsvektoren bei Passwörtern </a:t>
            </a:r>
            <a:r>
              <a:rPr lang="en-US" dirty="0"/>
              <a:t>–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Abfangen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5F0B1-9705-270D-6D3D-9FE643CF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099" y="2743200"/>
            <a:ext cx="11166502" cy="2154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Übermittlung</a:t>
            </a:r>
            <a:r>
              <a:rPr lang="en-GB" sz="2800" dirty="0"/>
              <a:t> </a:t>
            </a:r>
            <a:r>
              <a:rPr lang="en-GB" sz="2800" dirty="0" err="1"/>
              <a:t>im</a:t>
            </a:r>
            <a:r>
              <a:rPr lang="en-GB" sz="2800" dirty="0"/>
              <a:t> </a:t>
            </a:r>
            <a:r>
              <a:rPr lang="en-GB" sz="2800" dirty="0" err="1"/>
              <a:t>Klartext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Angreifer</a:t>
            </a:r>
            <a:r>
              <a:rPr lang="en-GB" sz="2800" dirty="0"/>
              <a:t> </a:t>
            </a:r>
            <a:r>
              <a:rPr lang="en-GB" sz="2800" dirty="0" err="1"/>
              <a:t>physisch</a:t>
            </a:r>
            <a:r>
              <a:rPr lang="en-GB" sz="2800" dirty="0"/>
              <a:t> (</a:t>
            </a:r>
            <a:r>
              <a:rPr lang="en-GB" sz="2800" dirty="0" err="1"/>
              <a:t>z.B.</a:t>
            </a:r>
            <a:r>
              <a:rPr lang="en-GB" sz="2800" dirty="0"/>
              <a:t> </a:t>
            </a:r>
            <a:r>
              <a:rPr lang="en-GB" sz="2800" dirty="0" err="1"/>
              <a:t>mit</a:t>
            </a:r>
            <a:r>
              <a:rPr lang="en-GB" sz="2800" dirty="0"/>
              <a:t> 2 </a:t>
            </a:r>
            <a:r>
              <a:rPr lang="en-GB" sz="2800" dirty="0" err="1"/>
              <a:t>Netzwerkinterfaces</a:t>
            </a:r>
            <a:r>
              <a:rPr lang="en-GB" sz="2800" dirty="0"/>
              <a:t> in der </a:t>
            </a:r>
            <a:r>
              <a:rPr lang="en-GB" sz="2800" dirty="0" err="1"/>
              <a:t>Leitung</a:t>
            </a:r>
            <a:r>
              <a:rPr lang="en-GB" sz="2800" dirty="0"/>
              <a:t>) </a:t>
            </a:r>
            <a:r>
              <a:rPr lang="en-GB" sz="2800" dirty="0" err="1"/>
              <a:t>oder</a:t>
            </a:r>
            <a:r>
              <a:rPr lang="en-GB" sz="2800" dirty="0"/>
              <a:t> </a:t>
            </a:r>
            <a:r>
              <a:rPr lang="en-GB" sz="2800" dirty="0" err="1"/>
              <a:t>logisch</a:t>
            </a:r>
            <a:r>
              <a:rPr lang="en-GB" sz="2800" dirty="0"/>
              <a:t> (</a:t>
            </a:r>
            <a:r>
              <a:rPr lang="en-GB" sz="2800" dirty="0" err="1"/>
              <a:t>z.B.</a:t>
            </a:r>
            <a:r>
              <a:rPr lang="en-GB" sz="2800" dirty="0"/>
              <a:t> </a:t>
            </a:r>
            <a:r>
              <a:rPr lang="en-GB" sz="2800" dirty="0" err="1"/>
              <a:t>Schadsoftware</a:t>
            </a:r>
            <a:r>
              <a:rPr lang="en-GB" sz="2800" dirty="0"/>
              <a:t>) </a:t>
            </a:r>
            <a:r>
              <a:rPr lang="en-GB" sz="2800" dirty="0" err="1"/>
              <a:t>zwischen</a:t>
            </a:r>
            <a:r>
              <a:rPr lang="en-GB" sz="2800" dirty="0"/>
              <a:t> den </a:t>
            </a:r>
            <a:r>
              <a:rPr lang="en-GB" sz="2800" dirty="0" err="1"/>
              <a:t>Teilnehmern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 in the Middle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Replay Attack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5181B-BD9F-1A35-7536-0614910226CA}"/>
              </a:ext>
            </a:extLst>
          </p:cNvPr>
          <p:cNvSpPr txBox="1"/>
          <p:nvPr/>
        </p:nvSpPr>
        <p:spPr>
          <a:xfrm>
            <a:off x="519099" y="1828800"/>
            <a:ext cx="1116650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Was </a:t>
            </a:r>
            <a:r>
              <a:rPr lang="en-GB" sz="2400" dirty="0" err="1"/>
              <a:t>sind</a:t>
            </a:r>
            <a:r>
              <a:rPr lang="en-GB" sz="2400" dirty="0"/>
              <a:t> die </a:t>
            </a:r>
            <a:r>
              <a:rPr lang="en-GB" sz="2400" dirty="0" err="1"/>
              <a:t>Probleme</a:t>
            </a:r>
            <a:r>
              <a:rPr lang="en-GB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38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0E77-B0DB-9FF5-09F7-B0565B1C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651902" cy="984885"/>
          </a:xfrm>
        </p:spPr>
        <p:txBody>
          <a:bodyPr/>
          <a:lstStyle/>
          <a:p>
            <a:r>
              <a:rPr lang="en-US" dirty="0" err="1"/>
              <a:t>Identifikation</a:t>
            </a:r>
            <a:r>
              <a:rPr lang="en-US" dirty="0"/>
              <a:t> vs. </a:t>
            </a:r>
            <a:r>
              <a:rPr lang="en-US" dirty="0" err="1"/>
              <a:t>Authentifikation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323D6-4BD1-928B-A3F3-C7159DFEC870}"/>
              </a:ext>
            </a:extLst>
          </p:cNvPr>
          <p:cNvSpPr txBox="1"/>
          <p:nvPr/>
        </p:nvSpPr>
        <p:spPr>
          <a:xfrm>
            <a:off x="1301750" y="1873200"/>
            <a:ext cx="906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1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Identifikation </a:t>
            </a:r>
            <a:r>
              <a:rPr lang="de-DE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ist die Fähigkeit, eindeutig einen Benutzer eines Systems oder einer Anwendung zu identifizieren, die im System ausgeführt wird.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1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Authentifizierung </a:t>
            </a:r>
            <a:r>
              <a:rPr lang="de-DE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ist die Möglichkeit, zu beweisen, dass ein Benutzer oder eine Anwendung wirklich die Person oder die Anwendung ist, die/der die Anwendung beansprucht.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  <a:latin typeface="IBM Plex Sans" panose="020B0503050203000203" pitchFamily="34" charset="0"/>
              </a:rPr>
              <a:t>Die </a:t>
            </a:r>
            <a:r>
              <a:rPr lang="de-DE" i="1" dirty="0">
                <a:solidFill>
                  <a:srgbClr val="161616"/>
                </a:solidFill>
                <a:latin typeface="IBM Plex Sans" panose="020B0503050203000203" pitchFamily="34" charset="0"/>
              </a:rPr>
              <a:t>Authentisierung</a:t>
            </a:r>
            <a:r>
              <a:rPr lang="de-DE" dirty="0">
                <a:solidFill>
                  <a:srgbClr val="161616"/>
                </a:solidFill>
                <a:latin typeface="IBM Plex Sans" panose="020B0503050203000203" pitchFamily="34" charset="0"/>
              </a:rPr>
              <a:t> ist der Nachweis darüber, dass ein Kommunikationsteilnehmer tatsächlich die behauptete Identität besitzt/repräsentiert.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11D6A-7D63-61C1-0199-607AFD23BF94}"/>
              </a:ext>
            </a:extLst>
          </p:cNvPr>
          <p:cNvSpPr txBox="1"/>
          <p:nvPr/>
        </p:nvSpPr>
        <p:spPr>
          <a:xfrm>
            <a:off x="2444750" y="4038600"/>
            <a:ext cx="838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In der Praxis </a:t>
            </a:r>
            <a:r>
              <a:rPr lang="en-US" dirty="0" err="1">
                <a:solidFill>
                  <a:srgbClr val="161616"/>
                </a:solidFill>
                <a:latin typeface="IBM Plex Sans" panose="020B0503050203000203" pitchFamily="34" charset="0"/>
              </a:rPr>
              <a:t>werden</a:t>
            </a: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61616"/>
                </a:solidFill>
                <a:latin typeface="IBM Plex Sans" panose="020B0503050203000203" pitchFamily="34" charset="0"/>
              </a:rPr>
              <a:t>hierfür</a:t>
            </a: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61616"/>
                </a:solidFill>
                <a:latin typeface="IBM Plex Sans" panose="020B0503050203000203" pitchFamily="34" charset="0"/>
              </a:rPr>
              <a:t>verschiedene</a:t>
            </a: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61616"/>
                </a:solidFill>
                <a:latin typeface="IBM Plex Sans" panose="020B0503050203000203" pitchFamily="34" charset="0"/>
              </a:rPr>
              <a:t>Authentifikationsverfahren</a:t>
            </a:r>
            <a:r>
              <a:rPr lang="en-US" dirty="0">
                <a:solidFill>
                  <a:srgbClr val="161616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61616"/>
                </a:solidFill>
                <a:latin typeface="IBM Plex Sans" panose="020B0503050203000203" pitchFamily="34" charset="0"/>
              </a:rPr>
              <a:t>verwendet</a:t>
            </a:r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  <a:latin typeface="IBM Plex Sans" panose="020B0503050203000203" pitchFamily="34" charset="0"/>
              </a:rPr>
              <a:t>Die Überprüfung des Personalausweises einer Person ist eine solche Authentifizierung</a:t>
            </a:r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08713-51E0-5AB3-F81F-D82F2618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0" y="4953000"/>
            <a:ext cx="3733800" cy="15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2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D6AA-7CF2-0614-C724-DB37FADC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609600"/>
            <a:ext cx="7356501" cy="984885"/>
          </a:xfrm>
        </p:spPr>
        <p:txBody>
          <a:bodyPr/>
          <a:lstStyle/>
          <a:p>
            <a:r>
              <a:rPr lang="de-DE" dirty="0"/>
              <a:t>Schutzvorkehrungen für Passwörter – Vektor Abfangen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C7F1-6531-DFAA-51EB-6E0068B27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81" y="2895600"/>
            <a:ext cx="11166502" cy="30162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Verschlüsselung</a:t>
            </a:r>
            <a:r>
              <a:rPr lang="en-GB" sz="2800" dirty="0"/>
              <a:t> </a:t>
            </a:r>
            <a:r>
              <a:rPr lang="en-GB" sz="2800" dirty="0" err="1">
                <a:sym typeface="Wingdings" panose="05000000000000000000" pitchFamily="2" charset="2"/>
              </a:rPr>
              <a:t>aus</a:t>
            </a:r>
            <a:r>
              <a:rPr lang="en-GB" sz="2800" dirty="0">
                <a:sym typeface="Wingdings" panose="05000000000000000000" pitchFamily="2" charset="2"/>
              </a:rPr>
              <a:t>?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Digitale </a:t>
            </a:r>
            <a:r>
              <a:rPr lang="en-GB" sz="2800" dirty="0" err="1"/>
              <a:t>Signaturen</a:t>
            </a:r>
            <a:r>
              <a:rPr lang="en-GB" sz="2800" dirty="0"/>
              <a:t> (</a:t>
            </a:r>
            <a:r>
              <a:rPr lang="en-GB" sz="2800" dirty="0" err="1"/>
              <a:t>z.B.</a:t>
            </a:r>
            <a:r>
              <a:rPr lang="en-GB" sz="2800" dirty="0"/>
              <a:t> PKI)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Multi Factor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Salt, Pepper und Nonces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Statt</a:t>
            </a:r>
            <a:r>
              <a:rPr lang="en-GB" sz="2800" dirty="0"/>
              <a:t> </a:t>
            </a:r>
            <a:r>
              <a:rPr lang="en-GB" sz="2800" dirty="0" err="1"/>
              <a:t>Passwort</a:t>
            </a:r>
            <a:r>
              <a:rPr lang="en-GB" sz="2800" dirty="0"/>
              <a:t> message digest </a:t>
            </a:r>
            <a:r>
              <a:rPr lang="en-GB" sz="2800" dirty="0" err="1"/>
              <a:t>schicken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1B43-1DFF-568C-9D4B-FE81C9CA256B}"/>
              </a:ext>
            </a:extLst>
          </p:cNvPr>
          <p:cNvSpPr txBox="1"/>
          <p:nvPr/>
        </p:nvSpPr>
        <p:spPr>
          <a:xfrm>
            <a:off x="519099" y="2057400"/>
            <a:ext cx="1116650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Was </a:t>
            </a:r>
            <a:r>
              <a:rPr lang="en-GB" sz="2400" dirty="0" err="1"/>
              <a:t>kann</a:t>
            </a:r>
            <a:r>
              <a:rPr lang="en-GB" sz="2400" dirty="0"/>
              <a:t> man tun?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30328-6DC1-F1F7-4319-6D8F6797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0" y="3521750"/>
            <a:ext cx="5210817" cy="17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7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DED0-2CCD-A3D1-C002-C7623D81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381000"/>
            <a:ext cx="8575701" cy="984885"/>
          </a:xfrm>
        </p:spPr>
        <p:txBody>
          <a:bodyPr/>
          <a:lstStyle/>
          <a:p>
            <a:r>
              <a:rPr lang="de-DE" dirty="0"/>
              <a:t>Angriffsvektoren bei Passwörtern </a:t>
            </a:r>
            <a:r>
              <a:rPr lang="en-US" dirty="0"/>
              <a:t>–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Entwenden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5F0B1-9705-270D-6D3D-9FE643CF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099" y="2743200"/>
            <a:ext cx="11166502" cy="2585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Passwort</a:t>
            </a:r>
            <a:r>
              <a:rPr lang="en-GB" sz="2800" dirty="0"/>
              <a:t> </a:t>
            </a:r>
            <a:r>
              <a:rPr lang="en-GB" sz="2800" dirty="0" err="1"/>
              <a:t>im</a:t>
            </a:r>
            <a:r>
              <a:rPr lang="en-GB" sz="2800" dirty="0"/>
              <a:t> </a:t>
            </a:r>
            <a:r>
              <a:rPr lang="en-GB" sz="2800" dirty="0" err="1"/>
              <a:t>Klartext</a:t>
            </a:r>
            <a:r>
              <a:rPr lang="en-GB" sz="2800" dirty="0"/>
              <a:t> </a:t>
            </a:r>
            <a:r>
              <a:rPr lang="en-GB" sz="2800" dirty="0" err="1"/>
              <a:t>gespeichert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Data Leakage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Keylogger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Spearphishing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5181B-BD9F-1A35-7536-0614910226CA}"/>
              </a:ext>
            </a:extLst>
          </p:cNvPr>
          <p:cNvSpPr txBox="1"/>
          <p:nvPr/>
        </p:nvSpPr>
        <p:spPr>
          <a:xfrm>
            <a:off x="519099" y="1828800"/>
            <a:ext cx="1116650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Was </a:t>
            </a:r>
            <a:r>
              <a:rPr lang="en-GB" sz="2400" dirty="0" err="1"/>
              <a:t>sind</a:t>
            </a:r>
            <a:r>
              <a:rPr lang="en-GB" sz="2400" dirty="0"/>
              <a:t> die </a:t>
            </a:r>
            <a:r>
              <a:rPr lang="en-GB" sz="2400" dirty="0" err="1"/>
              <a:t>Probleme</a:t>
            </a:r>
            <a:r>
              <a:rPr lang="en-GB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078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D6AA-7CF2-0614-C724-DB37FADC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609600"/>
            <a:ext cx="7356501" cy="984885"/>
          </a:xfrm>
        </p:spPr>
        <p:txBody>
          <a:bodyPr/>
          <a:lstStyle/>
          <a:p>
            <a:r>
              <a:rPr lang="de-DE" dirty="0"/>
              <a:t>Schutzvorkehrungen für Passwörter – Vektor Entwenden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C7F1-6531-DFAA-51EB-6E0068B27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81" y="2895600"/>
            <a:ext cx="6082869" cy="2154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Passwortmanager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Passwörter</a:t>
            </a:r>
            <a:r>
              <a:rPr lang="en-GB" sz="2800" dirty="0"/>
              <a:t> </a:t>
            </a:r>
            <a:r>
              <a:rPr lang="en-GB" sz="2800" dirty="0" err="1"/>
              <a:t>als</a:t>
            </a:r>
            <a:r>
              <a:rPr lang="en-GB" sz="2800" dirty="0"/>
              <a:t> Hash </a:t>
            </a:r>
            <a:r>
              <a:rPr lang="en-GB" sz="2800" dirty="0" err="1"/>
              <a:t>speichern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Zusä</a:t>
            </a:r>
            <a:r>
              <a:rPr lang="en-US" sz="2800" dirty="0" err="1"/>
              <a:t>tzlicher</a:t>
            </a:r>
            <a:r>
              <a:rPr lang="en-US" sz="2800" dirty="0"/>
              <a:t> Schutz </a:t>
            </a:r>
            <a:r>
              <a:rPr lang="en-US" sz="2800" dirty="0" err="1"/>
              <a:t>gegen</a:t>
            </a:r>
            <a:r>
              <a:rPr lang="en-US" sz="2800" dirty="0"/>
              <a:t> Rainbow Tables (</a:t>
            </a:r>
            <a:r>
              <a:rPr lang="en-US" sz="2800" dirty="0" err="1"/>
              <a:t>vorkalkulierte</a:t>
            </a:r>
            <a:r>
              <a:rPr lang="en-US" sz="2800" dirty="0"/>
              <a:t> Hashes): Salt, Pepper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1B43-1DFF-568C-9D4B-FE81C9CA256B}"/>
              </a:ext>
            </a:extLst>
          </p:cNvPr>
          <p:cNvSpPr txBox="1"/>
          <p:nvPr/>
        </p:nvSpPr>
        <p:spPr>
          <a:xfrm>
            <a:off x="519099" y="2057400"/>
            <a:ext cx="1116650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Was </a:t>
            </a:r>
            <a:r>
              <a:rPr lang="en-GB" sz="2400" dirty="0" err="1"/>
              <a:t>kann</a:t>
            </a:r>
            <a:r>
              <a:rPr lang="en-GB" sz="2400" dirty="0"/>
              <a:t> man tun?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E446-C478-5D5C-9EB7-DECD083A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4648200"/>
            <a:ext cx="5029200" cy="2130086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2242F554-8DCF-DFB2-CCFD-34FE49BEDC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8350" y="2802407"/>
            <a:ext cx="3458357" cy="3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DC5F-3087-752F-4298-D2D5134B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966101" cy="984885"/>
          </a:xfrm>
        </p:spPr>
        <p:txBody>
          <a:bodyPr/>
          <a:lstStyle/>
          <a:p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Passwortaspekte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D876D-FF48-B441-4524-B6C64B34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006980"/>
            <a:ext cx="5323205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Password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Password Change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7AB317-2BDF-EB7E-5046-F1F0DD859B2D}"/>
              </a:ext>
            </a:extLst>
          </p:cNvPr>
          <p:cNvSpPr txBox="1">
            <a:spLocks/>
          </p:cNvSpPr>
          <p:nvPr/>
        </p:nvSpPr>
        <p:spPr>
          <a:xfrm>
            <a:off x="346430" y="3635760"/>
            <a:ext cx="532320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Generelle</a:t>
            </a:r>
            <a:r>
              <a:rPr lang="en-US" sz="2800" dirty="0"/>
              <a:t> </a:t>
            </a:r>
            <a:r>
              <a:rPr lang="en-US" sz="2800" dirty="0" err="1"/>
              <a:t>Probleme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Awareness / 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Passwordmanagement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</a:t>
            </a:r>
            <a:r>
              <a:rPr lang="en-US" sz="2800" dirty="0" err="1"/>
              <a:t>Usern</a:t>
            </a:r>
            <a:r>
              <a:rPr lang="en-US" sz="2800" dirty="0"/>
              <a:t> und </a:t>
            </a:r>
            <a:r>
              <a:rPr lang="en-US" sz="2800" dirty="0" err="1"/>
              <a:t>Unternehmen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99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CAA2-4621-6B4E-2D62-B5D3A7DA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BB68E-C09C-C992-C811-A5508505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9" y="12192"/>
            <a:ext cx="6648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91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FA3C-8627-5DB9-B244-5FDA547D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Passwords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BAE7C-FC9F-EC01-47B5-080EAA6EC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50" y="1752600"/>
            <a:ext cx="5323205" cy="49859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Einmalpasswort (engl. </a:t>
            </a:r>
            <a:r>
              <a:rPr lang="de-DE" dirty="0" err="1"/>
              <a:t>One</a:t>
            </a:r>
            <a:r>
              <a:rPr lang="de-DE" dirty="0"/>
              <a:t>-Time Password - OTP) ist ein Authentifikationsverfahren bei dem ein Passwort nur einmal für eine Session benutzt werden kann.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Damit wird ausgeschlossen, dass ein Angreifer ein Passwort abhören und erneut verwenden kann (Replay-Attacken)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 in </a:t>
            </a:r>
            <a:r>
              <a:rPr lang="de-DE" dirty="0" err="1"/>
              <a:t>the</a:t>
            </a:r>
            <a:r>
              <a:rPr lang="de-DE" dirty="0"/>
              <a:t> Middle immer noch m</a:t>
            </a:r>
            <a:r>
              <a:rPr lang="en-GB" dirty="0" err="1"/>
              <a:t>öglich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 Einmal-Passworte können Nachteile des Passwort-Verfahrens überwunden werden. In der Praxis ist der Aufwand für das Verfahren hoch und wird nur für wichtige Anwendungen akzeptiert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Kann</a:t>
            </a:r>
            <a:r>
              <a:rPr lang="en-US" dirty="0"/>
              <a:t> in </a:t>
            </a:r>
            <a:r>
              <a:rPr lang="en-US" dirty="0" err="1"/>
              <a:t>sicheren</a:t>
            </a:r>
            <a:r>
              <a:rPr lang="en-US" dirty="0"/>
              <a:t> </a:t>
            </a:r>
            <a:r>
              <a:rPr lang="en-US" dirty="0" err="1"/>
              <a:t>Hardwaremodulen</a:t>
            </a:r>
            <a:r>
              <a:rPr lang="en-US" dirty="0"/>
              <a:t> </a:t>
            </a:r>
            <a:r>
              <a:rPr lang="en-US" dirty="0" err="1"/>
              <a:t>generiert</a:t>
            </a:r>
            <a:r>
              <a:rPr lang="en-US" dirty="0"/>
              <a:t> und </a:t>
            </a:r>
            <a:r>
              <a:rPr lang="en-US" dirty="0" err="1"/>
              <a:t>verifiziert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Vorkalkulierte</a:t>
            </a:r>
            <a:r>
              <a:rPr lang="en-US" dirty="0"/>
              <a:t> </a:t>
            </a:r>
            <a:r>
              <a:rPr lang="en-US" dirty="0" err="1"/>
              <a:t>Liste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Time-Synchronized OTPs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046A4-1985-6E9C-8852-CBB84CD1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83" y="1725168"/>
            <a:ext cx="6344535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E699-DAD5-C4F1-6B75-A8599A49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5146701" cy="984885"/>
          </a:xfrm>
        </p:spPr>
        <p:txBody>
          <a:bodyPr/>
          <a:lstStyle/>
          <a:p>
            <a:r>
              <a:rPr lang="en-US" dirty="0"/>
              <a:t>Time-Synchronized OTP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E4889-ADAC-B913-0445-C77EAA9B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600200"/>
            <a:ext cx="7696200" cy="4868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68586-D20D-8B3D-05AD-B203FF38595C}"/>
              </a:ext>
            </a:extLst>
          </p:cNvPr>
          <p:cNvSpPr txBox="1"/>
          <p:nvPr/>
        </p:nvSpPr>
        <p:spPr>
          <a:xfrm>
            <a:off x="8464550" y="54864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z.B.</a:t>
            </a:r>
            <a:endParaRPr lang="en-US" dirty="0"/>
          </a:p>
          <a:p>
            <a:r>
              <a:rPr lang="en-US" dirty="0"/>
              <a:t>SecurID von RSA</a:t>
            </a:r>
          </a:p>
          <a:p>
            <a:r>
              <a:rPr lang="en-US" dirty="0"/>
              <a:t>Google Authenticator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60848-DC81-2DC1-FEC0-EB327A04B39B}"/>
              </a:ext>
            </a:extLst>
          </p:cNvPr>
          <p:cNvSpPr txBox="1"/>
          <p:nvPr/>
        </p:nvSpPr>
        <p:spPr>
          <a:xfrm>
            <a:off x="8443468" y="1600200"/>
            <a:ext cx="297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 </a:t>
            </a:r>
            <a:r>
              <a:rPr lang="en-US" dirty="0" err="1"/>
              <a:t>im</a:t>
            </a:r>
            <a:r>
              <a:rPr lang="en-US" dirty="0"/>
              <a:t> Token, der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Server </a:t>
            </a:r>
            <a:r>
              <a:rPr lang="en-US" dirty="0" err="1"/>
              <a:t>gespeichert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garantiert</a:t>
            </a:r>
            <a:r>
              <a:rPr lang="en-US" dirty="0"/>
              <a:t> </a:t>
            </a:r>
            <a:r>
              <a:rPr lang="en-US" dirty="0" err="1"/>
              <a:t>Einzigartigkeit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Pseudozufallszahlen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generiert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Hilfe</a:t>
            </a:r>
            <a:r>
              <a:rPr lang="en-US" dirty="0"/>
              <a:t> des 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 Tokens </a:t>
            </a:r>
            <a:r>
              <a:rPr lang="en-US" dirty="0" err="1"/>
              <a:t>sind</a:t>
            </a:r>
            <a:r>
              <a:rPr lang="en-US" dirty="0"/>
              <a:t> 2-Faktor </a:t>
            </a:r>
            <a:r>
              <a:rPr lang="en-US" dirty="0" err="1"/>
              <a:t>Authentifizierung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Faktoren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864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6553-26D7-507B-92BF-6EB6D1EC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4918101" cy="984885"/>
          </a:xfrm>
        </p:spPr>
        <p:txBody>
          <a:bodyPr/>
          <a:lstStyle/>
          <a:p>
            <a:r>
              <a:rPr lang="en-US" dirty="0"/>
              <a:t>Challenge-Based OTPs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461A1-EFEC-4E10-5B78-0ABBB769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828800"/>
            <a:ext cx="814501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69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492443"/>
          </a:xfrm>
        </p:spPr>
        <p:txBody>
          <a:bodyPr/>
          <a:lstStyle/>
          <a:p>
            <a:r>
              <a:rPr lang="de-DE" sz="3200" dirty="0"/>
              <a:t>CHALLENGE-RESPONSE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526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AB1E-8F85-016F-B26B-75E11272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737501" cy="984885"/>
          </a:xfrm>
        </p:spPr>
        <p:txBody>
          <a:bodyPr/>
          <a:lstStyle/>
          <a:p>
            <a:r>
              <a:rPr lang="en-GB" dirty="0" err="1"/>
              <a:t>Prinzip</a:t>
            </a:r>
            <a:r>
              <a:rPr lang="en-GB" dirty="0"/>
              <a:t> Challenge Response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495D-705F-3783-2856-BE49874B0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650" y="1922343"/>
            <a:ext cx="9677400" cy="738664"/>
          </a:xfrm>
        </p:spPr>
        <p:txBody>
          <a:bodyPr/>
          <a:lstStyle/>
          <a:p>
            <a:r>
              <a:rPr lang="en-US" sz="2400" dirty="0"/>
              <a:t>Idee: </a:t>
            </a:r>
            <a:r>
              <a:rPr lang="en-US" sz="2400" dirty="0" err="1"/>
              <a:t>Besitz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Geheimnisses</a:t>
            </a:r>
            <a:r>
              <a:rPr lang="en-US" sz="2400" dirty="0"/>
              <a:t> (</a:t>
            </a:r>
            <a:r>
              <a:rPr lang="en-US" sz="2400" dirty="0" err="1"/>
              <a:t>z.B.</a:t>
            </a:r>
            <a:r>
              <a:rPr lang="en-US" sz="2400" dirty="0"/>
              <a:t> </a:t>
            </a:r>
            <a:r>
              <a:rPr lang="en-US" sz="2400" dirty="0" err="1"/>
              <a:t>privater</a:t>
            </a:r>
            <a:r>
              <a:rPr lang="en-US" sz="2400" dirty="0"/>
              <a:t> </a:t>
            </a:r>
            <a:r>
              <a:rPr lang="en-US" sz="2400" dirty="0" err="1"/>
              <a:t>Schl</a:t>
            </a:r>
            <a:r>
              <a:rPr lang="en-GB" sz="2400" dirty="0" err="1"/>
              <a:t>üssel</a:t>
            </a:r>
            <a:r>
              <a:rPr lang="en-US" sz="2400" dirty="0"/>
              <a:t>) </a:t>
            </a: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mittels</a:t>
            </a:r>
            <a:r>
              <a:rPr lang="en-US" sz="2400" dirty="0"/>
              <a:t> </a:t>
            </a:r>
            <a:r>
              <a:rPr lang="en-US" sz="2400" dirty="0" err="1"/>
              <a:t>Durchf</a:t>
            </a:r>
            <a:r>
              <a:rPr lang="en-GB" sz="2400" dirty="0" err="1"/>
              <a:t>ührung</a:t>
            </a:r>
            <a:r>
              <a:rPr lang="en-GB" sz="2400" dirty="0"/>
              <a:t> </a:t>
            </a:r>
            <a:r>
              <a:rPr lang="en-GB" sz="2400" dirty="0" err="1"/>
              <a:t>einer</a:t>
            </a:r>
            <a:r>
              <a:rPr lang="en-GB" sz="2400" dirty="0"/>
              <a:t> </a:t>
            </a:r>
            <a:r>
              <a:rPr lang="en-GB" sz="2400" dirty="0" err="1"/>
              <a:t>spontanen</a:t>
            </a:r>
            <a:r>
              <a:rPr lang="en-GB" sz="2400" dirty="0"/>
              <a:t> </a:t>
            </a:r>
            <a:r>
              <a:rPr lang="en-GB" sz="2400" dirty="0" err="1"/>
              <a:t>kryptographischen</a:t>
            </a:r>
            <a:r>
              <a:rPr lang="en-GB" sz="2400" dirty="0"/>
              <a:t> Operation </a:t>
            </a:r>
            <a:r>
              <a:rPr lang="en-GB" sz="2400" dirty="0" err="1"/>
              <a:t>bewiesen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9E033-0790-41EA-EDDC-8457CF66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3429000"/>
            <a:ext cx="850701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3D69-EE3F-2782-D85B-56DA067F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Identifikation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66683-C0CF-5C80-C5AF-305CFD75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579172"/>
            <a:ext cx="7239000" cy="49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2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954C-FBE6-A8A0-A79F-4D123F38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661301" cy="984885"/>
          </a:xfrm>
        </p:spPr>
        <p:txBody>
          <a:bodyPr/>
          <a:lstStyle/>
          <a:p>
            <a:r>
              <a:rPr lang="en-GB" dirty="0"/>
              <a:t>Challenge Response </a:t>
            </a:r>
            <a:r>
              <a:rPr lang="en-GB" dirty="0" err="1"/>
              <a:t>Verfahren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A47B1-DD03-ECA1-E538-4985E217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10937520" cy="2215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Tahoma"/>
                <a:cs typeface="Tahoma"/>
              </a:rPr>
              <a:t>Aufgezeichnete</a:t>
            </a:r>
            <a:r>
              <a:rPr lang="en-GB" sz="2400" dirty="0">
                <a:latin typeface="Tahoma"/>
                <a:cs typeface="Tahoma"/>
              </a:rPr>
              <a:t> </a:t>
            </a:r>
            <a:r>
              <a:rPr lang="en-GB" sz="2400" dirty="0" err="1">
                <a:latin typeface="Tahoma"/>
                <a:cs typeface="Tahoma"/>
              </a:rPr>
              <a:t>Informationen</a:t>
            </a:r>
            <a:r>
              <a:rPr lang="en-GB" sz="2400" dirty="0">
                <a:latin typeface="Tahoma"/>
                <a:cs typeface="Tahoma"/>
              </a:rPr>
              <a:t> </a:t>
            </a:r>
            <a:r>
              <a:rPr lang="en-GB" sz="2400" dirty="0" err="1">
                <a:latin typeface="Tahoma"/>
                <a:cs typeface="Tahoma"/>
              </a:rPr>
              <a:t>können</a:t>
            </a:r>
            <a:r>
              <a:rPr lang="en-GB" sz="2400" dirty="0">
                <a:latin typeface="Tahoma"/>
                <a:cs typeface="Tahoma"/>
              </a:rPr>
              <a:t> </a:t>
            </a:r>
            <a:r>
              <a:rPr lang="en-GB" sz="2400" dirty="0" err="1">
                <a:latin typeface="Tahoma"/>
                <a:cs typeface="Tahoma"/>
              </a:rPr>
              <a:t>kein</a:t>
            </a:r>
            <a:r>
              <a:rPr lang="en-GB" sz="2400" dirty="0">
                <a:latin typeface="Tahoma"/>
                <a:cs typeface="Tahoma"/>
              </a:rPr>
              <a:t> </a:t>
            </a:r>
            <a:r>
              <a:rPr lang="en-GB" sz="2400" dirty="0" err="1">
                <a:latin typeface="Tahoma"/>
                <a:cs typeface="Tahoma"/>
              </a:rPr>
              <a:t>zweites</a:t>
            </a:r>
            <a:r>
              <a:rPr lang="en-GB" sz="2400" dirty="0">
                <a:latin typeface="Tahoma"/>
                <a:cs typeface="Tahoma"/>
              </a:rPr>
              <a:t> Mal </a:t>
            </a:r>
            <a:r>
              <a:rPr lang="en-GB" sz="2400" dirty="0" err="1">
                <a:latin typeface="Tahoma"/>
                <a:cs typeface="Tahoma"/>
              </a:rPr>
              <a:t>verwendet</a:t>
            </a:r>
            <a:r>
              <a:rPr lang="en-GB" sz="2400" dirty="0">
                <a:latin typeface="Tahoma"/>
                <a:cs typeface="Tahoma"/>
              </a:rPr>
              <a:t> </a:t>
            </a:r>
            <a:r>
              <a:rPr lang="en-GB" sz="2400" dirty="0" err="1">
                <a:latin typeface="Tahoma"/>
                <a:cs typeface="Tahoma"/>
              </a:rPr>
              <a:t>werden</a:t>
            </a:r>
            <a:endParaRPr lang="en-GB" sz="2400" dirty="0">
              <a:latin typeface="Tahoma"/>
              <a:cs typeface="Tahom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2400" dirty="0">
                <a:latin typeface="Tahoma"/>
                <a:cs typeface="Tahoma"/>
              </a:rPr>
              <a:t>Macht Authentifizierung</a:t>
            </a:r>
            <a:r>
              <a:rPr lang="de-DE" sz="2400" spc="4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über</a:t>
            </a:r>
            <a:r>
              <a:rPr lang="de-DE" sz="2400" spc="7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unsichere</a:t>
            </a:r>
            <a:r>
              <a:rPr lang="de-DE" sz="2400" spc="8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Netze</a:t>
            </a:r>
            <a:r>
              <a:rPr lang="de-DE" sz="2400" spc="55" dirty="0">
                <a:latin typeface="Tahoma"/>
                <a:cs typeface="Tahoma"/>
              </a:rPr>
              <a:t> sicherer:</a:t>
            </a:r>
            <a:r>
              <a:rPr lang="de-DE" sz="2400" spc="95" dirty="0">
                <a:latin typeface="Tahoma"/>
                <a:cs typeface="Tahoma"/>
              </a:rPr>
              <a:t> </a:t>
            </a:r>
            <a:r>
              <a:rPr lang="de-DE" sz="2400" spc="-10" dirty="0">
                <a:latin typeface="Tahoma"/>
                <a:cs typeface="Tahoma"/>
              </a:rPr>
              <a:t>Challenge- </a:t>
            </a:r>
            <a:r>
              <a:rPr lang="de-DE" sz="2400" dirty="0">
                <a:latin typeface="Tahoma"/>
                <a:cs typeface="Tahoma"/>
              </a:rPr>
              <a:t>Response-Verfahren</a:t>
            </a:r>
            <a:r>
              <a:rPr lang="de-DE" sz="2400" spc="90" dirty="0">
                <a:latin typeface="Tahoma"/>
                <a:cs typeface="Tahoma"/>
              </a:rPr>
              <a:t> können </a:t>
            </a:r>
            <a:r>
              <a:rPr lang="de-DE" sz="2400" dirty="0">
                <a:latin typeface="Tahoma"/>
                <a:cs typeface="Tahoma"/>
              </a:rPr>
              <a:t>eingesetzt</a:t>
            </a:r>
            <a:r>
              <a:rPr lang="de-DE" sz="2400" spc="85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werden,</a:t>
            </a:r>
            <a:r>
              <a:rPr lang="de-DE" sz="2400" spc="10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um</a:t>
            </a:r>
            <a:r>
              <a:rPr lang="de-DE" sz="2400" spc="45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ein</a:t>
            </a:r>
            <a:r>
              <a:rPr lang="de-DE" sz="2400" spc="5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Abhören</a:t>
            </a:r>
            <a:r>
              <a:rPr lang="de-DE" sz="2400" spc="75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und</a:t>
            </a:r>
            <a:r>
              <a:rPr lang="de-DE" sz="2400" spc="40" dirty="0">
                <a:latin typeface="Tahoma"/>
                <a:cs typeface="Tahoma"/>
              </a:rPr>
              <a:t> </a:t>
            </a:r>
            <a:r>
              <a:rPr lang="de-DE" sz="2400" spc="-10" dirty="0">
                <a:latin typeface="Tahoma"/>
                <a:cs typeface="Tahoma"/>
              </a:rPr>
              <a:t>daraus </a:t>
            </a:r>
            <a:r>
              <a:rPr lang="de-DE" sz="2400" dirty="0">
                <a:latin typeface="Tahoma"/>
                <a:cs typeface="Tahoma"/>
              </a:rPr>
              <a:t>resultierende</a:t>
            </a:r>
            <a:r>
              <a:rPr lang="de-DE" sz="2400" spc="75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missbräuchliche</a:t>
            </a:r>
            <a:r>
              <a:rPr lang="de-DE" sz="2400" spc="100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Verwendung</a:t>
            </a:r>
            <a:r>
              <a:rPr lang="de-DE" sz="2400" spc="105" dirty="0">
                <a:latin typeface="Tahoma"/>
                <a:cs typeface="Tahoma"/>
              </a:rPr>
              <a:t> </a:t>
            </a:r>
            <a:r>
              <a:rPr lang="de-DE" sz="2400" dirty="0">
                <a:latin typeface="Tahoma"/>
                <a:cs typeface="Tahoma"/>
              </a:rPr>
              <a:t>zu</a:t>
            </a:r>
            <a:r>
              <a:rPr lang="de-DE" sz="2400" spc="70" dirty="0">
                <a:latin typeface="Tahoma"/>
                <a:cs typeface="Tahoma"/>
              </a:rPr>
              <a:t> </a:t>
            </a:r>
            <a:r>
              <a:rPr lang="de-DE" sz="2400" spc="-10" dirty="0">
                <a:latin typeface="Tahoma"/>
                <a:cs typeface="Tahoma"/>
              </a:rPr>
              <a:t>verhindern</a:t>
            </a:r>
            <a:endParaRPr lang="de-DE" sz="2400" dirty="0"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75" dirty="0" err="1">
                <a:latin typeface="Tahoma"/>
                <a:cs typeface="Tahoma"/>
              </a:rPr>
              <a:t>Speicherung</a:t>
            </a:r>
            <a:r>
              <a:rPr lang="en-US" sz="2400" spc="75" dirty="0">
                <a:latin typeface="Tahoma"/>
                <a:cs typeface="Tahoma"/>
              </a:rPr>
              <a:t> der </a:t>
            </a:r>
            <a:r>
              <a:rPr lang="en-US" sz="2400" spc="75" dirty="0" err="1">
                <a:latin typeface="Tahoma"/>
                <a:cs typeface="Tahoma"/>
              </a:rPr>
              <a:t>Schlüssel</a:t>
            </a:r>
            <a:r>
              <a:rPr lang="en-US" sz="2400" spc="75" dirty="0">
                <a:latin typeface="Tahoma"/>
                <a:cs typeface="Tahoma"/>
              </a:rPr>
              <a:t> </a:t>
            </a:r>
            <a:r>
              <a:rPr lang="en-US" sz="2400" spc="75" dirty="0" err="1">
                <a:latin typeface="Tahoma"/>
                <a:cs typeface="Tahoma"/>
              </a:rPr>
              <a:t>kann</a:t>
            </a:r>
            <a:r>
              <a:rPr lang="en-US" sz="2400" spc="75" dirty="0">
                <a:latin typeface="Tahoma"/>
                <a:cs typeface="Tahoma"/>
              </a:rPr>
              <a:t> in </a:t>
            </a:r>
            <a:r>
              <a:rPr lang="en-US" sz="2400" spc="75" dirty="0" err="1">
                <a:latin typeface="Tahoma"/>
                <a:cs typeface="Tahoma"/>
              </a:rPr>
              <a:t>gesichteren</a:t>
            </a:r>
            <a:r>
              <a:rPr lang="en-US" sz="2400" spc="75" dirty="0">
                <a:latin typeface="Tahoma"/>
                <a:cs typeface="Tahoma"/>
              </a:rPr>
              <a:t> </a:t>
            </a:r>
            <a:r>
              <a:rPr lang="en-US" sz="2400" spc="75" dirty="0" err="1">
                <a:latin typeface="Tahoma"/>
                <a:cs typeface="Tahoma"/>
              </a:rPr>
              <a:t>Hardwaremodulen</a:t>
            </a:r>
            <a:r>
              <a:rPr lang="en-US" sz="2400" spc="75" dirty="0">
                <a:latin typeface="Tahoma"/>
                <a:cs typeface="Tahoma"/>
              </a:rPr>
              <a:t> </a:t>
            </a:r>
            <a:r>
              <a:rPr lang="en-US" sz="2400" spc="75" dirty="0" err="1">
                <a:latin typeface="Tahoma"/>
                <a:cs typeface="Tahoma"/>
              </a:rPr>
              <a:t>erfolgen</a:t>
            </a:r>
            <a:endParaRPr lang="en-US" sz="2400" spc="75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51157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7FD5-659F-791C-D5B0-4F31299C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533400"/>
            <a:ext cx="8651901" cy="1477328"/>
          </a:xfrm>
        </p:spPr>
        <p:txBody>
          <a:bodyPr/>
          <a:lstStyle/>
          <a:p>
            <a:r>
              <a:rPr lang="en-GB" dirty="0"/>
              <a:t>Challenge Response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symmetrischen</a:t>
            </a:r>
            <a:r>
              <a:rPr lang="en-GB" dirty="0"/>
              <a:t> </a:t>
            </a:r>
            <a:r>
              <a:rPr lang="en-GB" dirty="0" err="1"/>
              <a:t>Schlüsseln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69062-9DF9-5B09-0F05-F422A2FC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752600"/>
            <a:ext cx="10217150" cy="436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0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7A2-6382-3AA2-6EE3-64092D8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30" y="457200"/>
            <a:ext cx="8575701" cy="1477328"/>
          </a:xfrm>
        </p:spPr>
        <p:txBody>
          <a:bodyPr/>
          <a:lstStyle/>
          <a:p>
            <a:r>
              <a:rPr lang="en-GB" dirty="0"/>
              <a:t>Challenge Response </a:t>
            </a:r>
            <a:r>
              <a:rPr lang="en-GB" dirty="0" err="1"/>
              <a:t>mit</a:t>
            </a:r>
            <a:r>
              <a:rPr lang="en-GB" dirty="0"/>
              <a:t> Public Key und </a:t>
            </a:r>
            <a:r>
              <a:rPr lang="en-GB" dirty="0" err="1"/>
              <a:t>Zertifikaten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9A864-F40F-DDAB-7C27-0338B21D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600200"/>
            <a:ext cx="9455150" cy="511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D17DE-51CC-98A1-DDBF-AE6833F042E1}"/>
              </a:ext>
            </a:extLst>
          </p:cNvPr>
          <p:cNvSpPr txBox="1"/>
          <p:nvPr/>
        </p:nvSpPr>
        <p:spPr>
          <a:xfrm>
            <a:off x="5797550" y="3657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Um Man in the Middle </a:t>
            </a:r>
            <a:r>
              <a:rPr lang="en-US" dirty="0" err="1">
                <a:sym typeface="Wingdings" panose="05000000000000000000" pitchFamily="2" charset="2"/>
              </a:rPr>
              <a:t>Angriffe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vermeiden</a:t>
            </a:r>
            <a:r>
              <a:rPr lang="en-US" dirty="0">
                <a:sym typeface="Wingdings" panose="05000000000000000000" pitchFamily="2" charset="2"/>
              </a:rPr>
              <a:t>: PKI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3B4C-DFF8-F20E-04D0-70E6D001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899301" cy="984885"/>
          </a:xfrm>
        </p:spPr>
        <p:txBody>
          <a:bodyPr/>
          <a:lstStyle/>
          <a:p>
            <a:r>
              <a:rPr lang="en-GB" dirty="0"/>
              <a:t>Zero Knowledge Proof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301A8-1701-9249-8401-DE661A15B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50" y="1985644"/>
            <a:ext cx="10896600" cy="36933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Spezielle</a:t>
            </a:r>
            <a:r>
              <a:rPr lang="en-GB" sz="2400" dirty="0"/>
              <a:t> Form von Challenge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Idee</a:t>
            </a:r>
            <a:r>
              <a:rPr lang="en-US" sz="2400" dirty="0"/>
              <a:t>: </a:t>
            </a:r>
            <a:r>
              <a:rPr lang="en-US" sz="2400" dirty="0" err="1"/>
              <a:t>Beweis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anderer</a:t>
            </a:r>
            <a:r>
              <a:rPr lang="en-US" sz="2400" dirty="0"/>
              <a:t> </a:t>
            </a:r>
            <a:r>
              <a:rPr lang="en-US" sz="2400" dirty="0" err="1"/>
              <a:t>Partei</a:t>
            </a:r>
            <a:r>
              <a:rPr lang="en-US" sz="2400" dirty="0"/>
              <a:t>, </a:t>
            </a:r>
            <a:r>
              <a:rPr lang="en-US" sz="2400" dirty="0" err="1"/>
              <a:t>dass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bestimmtes</a:t>
            </a:r>
            <a:r>
              <a:rPr lang="en-US" sz="2400" dirty="0"/>
              <a:t> Statement / Datum / Asset </a:t>
            </a:r>
            <a:r>
              <a:rPr lang="en-US" sz="2400" dirty="0" err="1"/>
              <a:t>ist</a:t>
            </a:r>
            <a:r>
              <a:rPr lang="en-US" sz="2400" dirty="0"/>
              <a:t> </a:t>
            </a:r>
            <a:r>
              <a:rPr lang="en-US" sz="2400" dirty="0" err="1"/>
              <a:t>echt</a:t>
            </a:r>
            <a:r>
              <a:rPr lang="en-US" sz="2400" dirty="0"/>
              <a:t> </a:t>
            </a:r>
            <a:r>
              <a:rPr lang="en-US" sz="2400" dirty="0" err="1"/>
              <a:t>ohne</a:t>
            </a:r>
            <a:r>
              <a:rPr lang="en-US" sz="2400" dirty="0"/>
              <a:t> </a:t>
            </a:r>
            <a:r>
              <a:rPr lang="en-US" sz="2400" dirty="0" err="1"/>
              <a:t>zus</a:t>
            </a:r>
            <a:r>
              <a:rPr lang="en-GB" sz="2400" dirty="0"/>
              <a:t>ä</a:t>
            </a:r>
            <a:r>
              <a:rPr lang="en-US" sz="2400" dirty="0" err="1"/>
              <a:t>tzliche</a:t>
            </a:r>
            <a:r>
              <a:rPr lang="en-US" sz="2400" dirty="0"/>
              <a:t> </a:t>
            </a:r>
            <a:r>
              <a:rPr lang="en-US" sz="2400" dirty="0" err="1"/>
              <a:t>Informationen</a:t>
            </a:r>
            <a:r>
              <a:rPr lang="en-US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US" sz="2400" dirty="0" err="1"/>
              <a:t>teilen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Die </a:t>
            </a:r>
            <a:r>
              <a:rPr lang="en-US" sz="2400" dirty="0" err="1"/>
              <a:t>Kenntnis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Geheimnisses</a:t>
            </a:r>
            <a:r>
              <a:rPr lang="en-US" sz="2400" dirty="0"/>
              <a:t> </a:t>
            </a:r>
            <a:r>
              <a:rPr lang="en-US" sz="2400" dirty="0" err="1"/>
              <a:t>kann</a:t>
            </a:r>
            <a:r>
              <a:rPr lang="en-US" sz="2400" dirty="0"/>
              <a:t> </a:t>
            </a:r>
            <a:r>
              <a:rPr lang="en-US" sz="2400" dirty="0" err="1"/>
              <a:t>trivialerweise</a:t>
            </a:r>
            <a:r>
              <a:rPr lang="en-US" sz="2400" dirty="0"/>
              <a:t> </a:t>
            </a:r>
            <a:r>
              <a:rPr lang="en-US" sz="2400" dirty="0" err="1"/>
              <a:t>durch</a:t>
            </a:r>
            <a:r>
              <a:rPr lang="en-US" sz="2400" dirty="0"/>
              <a:t> </a:t>
            </a:r>
            <a:r>
              <a:rPr lang="en-GB" sz="2400" dirty="0" err="1"/>
              <a:t>Übermitteln</a:t>
            </a:r>
            <a:r>
              <a:rPr lang="en-GB" sz="2400" dirty="0"/>
              <a:t> des </a:t>
            </a:r>
            <a:r>
              <a:rPr lang="en-GB" sz="2400" dirty="0" err="1"/>
              <a:t>Geheimnisses</a:t>
            </a:r>
            <a:r>
              <a:rPr lang="en-GB" sz="2400" dirty="0"/>
              <a:t> </a:t>
            </a:r>
            <a:r>
              <a:rPr lang="en-GB" sz="2400" dirty="0" err="1"/>
              <a:t>bewiesen</a:t>
            </a:r>
            <a:r>
              <a:rPr lang="en-GB" sz="2400" dirty="0"/>
              <a:t> </a:t>
            </a:r>
            <a:r>
              <a:rPr lang="en-GB" sz="2400" dirty="0" err="1"/>
              <a:t>werden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Zero Knowledge Proofs </a:t>
            </a:r>
            <a:r>
              <a:rPr lang="en-GB" sz="2400" dirty="0" err="1"/>
              <a:t>geben</a:t>
            </a:r>
            <a:r>
              <a:rPr lang="en-GB" sz="2400" dirty="0"/>
              <a:t> gar </a:t>
            </a:r>
            <a:r>
              <a:rPr lang="en-GB" sz="2400" dirty="0" err="1"/>
              <a:t>nichts</a:t>
            </a:r>
            <a:r>
              <a:rPr lang="en-GB" sz="2400" dirty="0"/>
              <a:t> </a:t>
            </a:r>
            <a:r>
              <a:rPr lang="en-GB" sz="2400" dirty="0" err="1"/>
              <a:t>preis</a:t>
            </a:r>
            <a:r>
              <a:rPr lang="en-GB" sz="2400" dirty="0"/>
              <a:t> bis auf die </a:t>
            </a:r>
            <a:r>
              <a:rPr lang="en-GB" sz="2400" dirty="0" err="1"/>
              <a:t>Tatsache</a:t>
            </a:r>
            <a:r>
              <a:rPr lang="en-GB" sz="2400" dirty="0"/>
              <a:t>, </a:t>
            </a:r>
            <a:r>
              <a:rPr lang="en-GB" sz="2400" dirty="0" err="1"/>
              <a:t>dass</a:t>
            </a:r>
            <a:r>
              <a:rPr lang="en-GB" sz="2400" dirty="0"/>
              <a:t> man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bestimmtes</a:t>
            </a:r>
            <a:r>
              <a:rPr lang="en-GB" sz="2400" dirty="0"/>
              <a:t> </a:t>
            </a:r>
            <a:r>
              <a:rPr lang="en-GB" sz="2400" dirty="0" err="1"/>
              <a:t>Geheimnis</a:t>
            </a:r>
            <a:r>
              <a:rPr lang="en-GB" sz="2400" dirty="0"/>
              <a:t> </a:t>
            </a:r>
            <a:r>
              <a:rPr lang="en-GB" sz="2400" dirty="0" err="1"/>
              <a:t>kennt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0633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224-348A-07BE-3881-AD164928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 Baba</a:t>
            </a:r>
            <a:r>
              <a:rPr lang="en-US" dirty="0"/>
              <a:t>’s cave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C49C0-C7F8-7A97-38AC-8BF98A0B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422348"/>
            <a:ext cx="4091559" cy="25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B15D1-7F0D-392E-CB22-51E0D498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84" y="2437587"/>
            <a:ext cx="3178366" cy="2486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D22F6-3E40-1AB5-6097-0746EBB1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50" y="2442484"/>
            <a:ext cx="3178366" cy="2551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084879-942B-C91B-70CF-28F841475ED9}"/>
              </a:ext>
            </a:extLst>
          </p:cNvPr>
          <p:cNvSpPr txBox="1"/>
          <p:nvPr/>
        </p:nvSpPr>
        <p:spPr>
          <a:xfrm>
            <a:off x="2520950" y="5334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Back to crypto for real example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0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492443"/>
          </a:xfrm>
        </p:spPr>
        <p:txBody>
          <a:bodyPr/>
          <a:lstStyle/>
          <a:p>
            <a:r>
              <a:rPr lang="de-DE" sz="3200" dirty="0"/>
              <a:t>KEY EXCHANGE UND PKI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727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D79E-9146-FA6F-33A4-4E93A0A4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9" y="1031239"/>
            <a:ext cx="4063980" cy="492443"/>
          </a:xfrm>
        </p:spPr>
        <p:txBody>
          <a:bodyPr/>
          <a:lstStyle/>
          <a:p>
            <a:r>
              <a:rPr lang="en-US" dirty="0"/>
              <a:t>Issues with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6926-F082-FA75-E3C5-F8310A14F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856443"/>
            <a:ext cx="10744200" cy="27392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Some cryptographic systems use the same key for encryption and decryption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To establish an encrypted channel both users needed to find out this key in some secure fashion</a:t>
            </a:r>
          </a:p>
          <a:p>
            <a:pPr lvl="1"/>
            <a:r>
              <a:rPr lang="en-US" altLang="en-US" sz="2400" dirty="0"/>
              <a:t>Limited – Users could meet and exchange the key</a:t>
            </a:r>
          </a:p>
          <a:p>
            <a:pPr lvl="1"/>
            <a:r>
              <a:rPr lang="en-US" altLang="en-US" sz="2400" dirty="0"/>
              <a:t>Flexible – Users could use a key server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DCD58-2FE5-035F-DCF4-B73E41B2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0" y="3890190"/>
            <a:ext cx="21240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0E409-8966-9665-B768-0A0F332CDB0F}"/>
              </a:ext>
            </a:extLst>
          </p:cNvPr>
          <p:cNvSpPr txBox="1"/>
          <p:nvPr/>
        </p:nvSpPr>
        <p:spPr>
          <a:xfrm>
            <a:off x="539750" y="4674489"/>
            <a:ext cx="8305800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This exchange eliminates a communication channel that could be attacked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Limited - Users must meet all other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	</a:t>
            </a:r>
            <a:r>
              <a:rPr lang="en-US" altLang="en-US" sz="1800" dirty="0"/>
              <a:t>In a system with n users, number of meetings is on the order of </a:t>
            </a:r>
            <a:r>
              <a:rPr lang="en-US" altLang="en-US" sz="1800" i="1" dirty="0"/>
              <a:t>O(n</a:t>
            </a:r>
            <a:r>
              <a:rPr lang="en-US" altLang="en-US" sz="1800" i="1" baseline="30000" dirty="0"/>
              <a:t>2</a:t>
            </a:r>
            <a:r>
              <a:rPr lang="en-US" altLang="en-US" sz="1800" i="1" dirty="0"/>
              <a:t>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Users must recognize each other or show proper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0112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9648-D1BE-B208-E88C-FCC0AC4C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051701" cy="984885"/>
          </a:xfrm>
        </p:spPr>
        <p:txBody>
          <a:bodyPr/>
          <a:lstStyle/>
          <a:p>
            <a:r>
              <a:rPr lang="en-US" dirty="0"/>
              <a:t>First Solution: Key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3BF33-3A05-E6BB-F5A7-5066E66FB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939" y="2276564"/>
            <a:ext cx="6676157" cy="3163943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Each user has set to up a key with the Key Server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Key Server creates and transmits secure session keys to users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Flexible – Users need only have a prior established key with the Key Server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For a system with n users only (n) meetings must occur 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Key Server takes care of the initial validation of user’s identities</a:t>
            </a:r>
          </a:p>
          <a:p>
            <a:endParaRPr lang="en-US" sz="2000" dirty="0"/>
          </a:p>
        </p:txBody>
      </p:sp>
      <p:sp>
        <p:nvSpPr>
          <p:cNvPr id="4" name="server">
            <a:extLst>
              <a:ext uri="{FF2B5EF4-FFF2-40B4-BE49-F238E27FC236}">
                <a16:creationId xmlns:a16="http://schemas.microsoft.com/office/drawing/2014/main" id="{2757171A-9654-8F52-C186-296B01D5100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159875" y="1933575"/>
            <a:ext cx="676275" cy="67627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computr1">
            <a:extLst>
              <a:ext uri="{FF2B5EF4-FFF2-40B4-BE49-F238E27FC236}">
                <a16:creationId xmlns:a16="http://schemas.microsoft.com/office/drawing/2014/main" id="{301C66A5-1BA8-1D34-3F0F-549A5EDD5FD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569200" y="3695700"/>
            <a:ext cx="523875" cy="52387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computr1">
            <a:extLst>
              <a:ext uri="{FF2B5EF4-FFF2-40B4-BE49-F238E27FC236}">
                <a16:creationId xmlns:a16="http://schemas.microsoft.com/office/drawing/2014/main" id="{28D28726-9971-288A-04CC-E72FB6A84D5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902950" y="3733800"/>
            <a:ext cx="523875" cy="52387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9C56F3E1-A56D-1730-7001-1618A765EFB0}"/>
              </a:ext>
            </a:extLst>
          </p:cNvPr>
          <p:cNvCxnSpPr>
            <a:cxnSpLocks noChangeShapeType="1"/>
            <a:stCxn id="4" idx="6"/>
            <a:endCxn id="5" idx="0"/>
          </p:cNvCxnSpPr>
          <p:nvPr/>
        </p:nvCxnSpPr>
        <p:spPr bwMode="auto">
          <a:xfrm flipH="1">
            <a:off x="8042275" y="2609850"/>
            <a:ext cx="1117600" cy="1085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8">
            <a:extLst>
              <a:ext uri="{FF2B5EF4-FFF2-40B4-BE49-F238E27FC236}">
                <a16:creationId xmlns:a16="http://schemas.microsoft.com/office/drawing/2014/main" id="{9B36AA50-67C6-3F05-2CD7-52AA235C639A}"/>
              </a:ext>
            </a:extLst>
          </p:cNvPr>
          <p:cNvCxnSpPr>
            <a:cxnSpLocks noChangeShapeType="1"/>
            <a:stCxn id="4" idx="4"/>
            <a:endCxn id="6" idx="2"/>
          </p:cNvCxnSpPr>
          <p:nvPr/>
        </p:nvCxnSpPr>
        <p:spPr bwMode="auto">
          <a:xfrm>
            <a:off x="9836150" y="2609850"/>
            <a:ext cx="1117600" cy="11239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802D2296-B804-6A25-A129-77483C051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2771775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FF00"/>
                </a:solidFill>
              </a:rPr>
              <a:t>K</a:t>
            </a:r>
            <a:r>
              <a:rPr lang="en-US" altLang="en-US" b="1" baseline="-25000">
                <a:solidFill>
                  <a:srgbClr val="00FF00"/>
                </a:solidFill>
              </a:rPr>
              <a:t>A,KS</a:t>
            </a:r>
            <a:endParaRPr lang="en-US" altLang="en-US" b="1">
              <a:solidFill>
                <a:srgbClr val="00FF00"/>
              </a:solidFill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BFDFB646-64E4-753F-FD96-3D7306DB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75" y="2771775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6600"/>
                </a:solidFill>
              </a:rPr>
              <a:t>K</a:t>
            </a:r>
            <a:r>
              <a:rPr lang="en-US" altLang="en-US" b="1" baseline="-25000">
                <a:solidFill>
                  <a:srgbClr val="FF6600"/>
                </a:solidFill>
              </a:rPr>
              <a:t>B,KS</a:t>
            </a:r>
            <a:endParaRPr lang="en-US" altLang="en-US" b="1">
              <a:solidFill>
                <a:srgbClr val="FF6600"/>
              </a:solidFill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8B063FF5-1290-17FA-3190-9BF6F82E01A2}"/>
              </a:ext>
            </a:extLst>
          </p:cNvPr>
          <p:cNvSpPr>
            <a:spLocks noChangeArrowheads="1"/>
          </p:cNvSpPr>
          <p:nvPr/>
        </p:nvSpPr>
        <p:spPr bwMode="auto">
          <a:xfrm rot="2743793">
            <a:off x="8537575" y="2341563"/>
            <a:ext cx="152400" cy="1600200"/>
          </a:xfrm>
          <a:prstGeom prst="flowChartProcess">
            <a:avLst/>
          </a:prstGeom>
          <a:noFill/>
          <a:ln w="31750">
            <a:solidFill>
              <a:srgbClr val="00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FB8A3C5D-2811-7AE5-0C45-8382D39DFA79}"/>
              </a:ext>
            </a:extLst>
          </p:cNvPr>
          <p:cNvSpPr>
            <a:spLocks noChangeArrowheads="1"/>
          </p:cNvSpPr>
          <p:nvPr/>
        </p:nvSpPr>
        <p:spPr bwMode="auto">
          <a:xfrm rot="18889802">
            <a:off x="10331450" y="2381250"/>
            <a:ext cx="152400" cy="1600200"/>
          </a:xfrm>
          <a:prstGeom prst="flowChartProcess">
            <a:avLst/>
          </a:prstGeom>
          <a:noFill/>
          <a:ln w="31750">
            <a:solidFill>
              <a:srgbClr val="FF66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8768-181C-2662-04D5-372FF344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52" y="609600"/>
            <a:ext cx="7508901" cy="984885"/>
          </a:xfrm>
        </p:spPr>
        <p:txBody>
          <a:bodyPr/>
          <a:lstStyle/>
          <a:p>
            <a:r>
              <a:rPr lang="en-US" dirty="0"/>
              <a:t>Another approach</a:t>
            </a:r>
            <a:r>
              <a:rPr lang="en-GB" dirty="0"/>
              <a:t> Symmetric Key Exchange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CC355-BF24-69A3-C2E3-20C479115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362" y="1730431"/>
            <a:ext cx="10785120" cy="1661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E</a:t>
            </a:r>
            <a:r>
              <a:rPr lang="en-US" dirty="0" err="1"/>
              <a:t>xchange</a:t>
            </a:r>
            <a:r>
              <a:rPr lang="en-US" dirty="0"/>
              <a:t> with cryptographic methods without asymmetric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Prominent representative: Diffie Hellman Key Exchange </a:t>
            </a:r>
            <a:r>
              <a:rPr lang="en-US" dirty="0">
                <a:sym typeface="Wingdings" panose="05000000000000000000" pitchFamily="2" charset="2"/>
              </a:rPr>
              <a:t> crypto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 in the middle still possible (how would that look like?)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EA1E6-51A5-D65A-BD65-C6F8185D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3124200"/>
            <a:ext cx="3615147" cy="28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33A3-70F1-F6D6-9F7A-1D7A1C9E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127901" cy="984885"/>
          </a:xfrm>
        </p:spPr>
        <p:txBody>
          <a:bodyPr/>
          <a:lstStyle/>
          <a:p>
            <a:r>
              <a:rPr lang="en-US" dirty="0"/>
              <a:t>Digital Signature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91A9B-E16B-61DF-1F10-241B98E6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1" y="1828800"/>
            <a:ext cx="9088118" cy="2524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1B2F5-1E2C-629F-75D6-BDB405AAD2E8}"/>
              </a:ext>
            </a:extLst>
          </p:cNvPr>
          <p:cNvSpPr txBox="1"/>
          <p:nvPr/>
        </p:nvSpPr>
        <p:spPr>
          <a:xfrm>
            <a:off x="1149350" y="4953000"/>
            <a:ext cx="104394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Signature is created by “encrypting” the hash of the data with the own private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verified by everybody with the public key (note the symmetry of public and private key application in public key crypto schemes)</a:t>
            </a:r>
          </a:p>
        </p:txBody>
      </p:sp>
    </p:spTree>
    <p:extLst>
      <p:ext uri="{BB962C8B-B14F-4D97-AF65-F5344CB8AC3E}">
        <p14:creationId xmlns:p14="http://schemas.microsoft.com/office/powerpoint/2010/main" val="324799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6C47-6FD0-EBE1-83BF-D48850C6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Identifikation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8DAA0-4FDC-03B9-F8CC-DFB68885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92" y="1600200"/>
            <a:ext cx="7615716" cy="48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5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53CE-C17C-EAB4-E10C-E4A6D6A6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508901" cy="984885"/>
          </a:xfrm>
        </p:spPr>
        <p:txBody>
          <a:bodyPr/>
          <a:lstStyle/>
          <a:p>
            <a:r>
              <a:rPr lang="en-US" dirty="0"/>
              <a:t>Digital Signature Verification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18B7E-F98F-5BE2-7CF0-53E7810B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0350" y="4495800"/>
            <a:ext cx="9520800" cy="251851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Hash the 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Decrypt the digital signature with the public key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Compare the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DFDA-32C6-BC4E-4929-0506F773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49" y="1676400"/>
            <a:ext cx="806880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97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7114-BDA8-B03D-1791-376AC89F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127901" cy="492443"/>
          </a:xfrm>
        </p:spPr>
        <p:txBody>
          <a:bodyPr/>
          <a:lstStyle/>
          <a:p>
            <a:r>
              <a:rPr lang="en-US" dirty="0"/>
              <a:t>Key Issue in Secure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902CF-2E16-05FE-0745-8A218BD59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49" y="2006980"/>
            <a:ext cx="11318520" cy="49287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Before two parties exchange data with public key crypto, they want to be sure that the other party is authenticated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Before B accepts A’s digital certificate, he wants to be sure that the public key belongs to A and not somebody masquerading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way to be sure is to use a trusted third party, a Certificate Authority (CA) that authenticates that the public key belongs to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Once A has identified itself to the CA, the CA creates a message containing a unique name for A and public key, which is a digital certificate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65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41E7-E91B-5AE3-D607-B467F24C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804301" cy="984885"/>
          </a:xfrm>
        </p:spPr>
        <p:txBody>
          <a:bodyPr/>
          <a:lstStyle/>
          <a:p>
            <a:r>
              <a:rPr lang="en-US" dirty="0"/>
              <a:t>What is a Digital Certificate?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D7C8B-392B-076F-9132-D53B37C1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878" y="2002987"/>
            <a:ext cx="10785120" cy="38207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A Certificate is a combination of a user’s public key, unique name, Certificate start and expiration dates, and possibly other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This Certificate is then digitally signed, by some Trusted 3</a:t>
            </a:r>
            <a:r>
              <a:rPr lang="en-US" altLang="en-US" sz="2400" baseline="30000" dirty="0"/>
              <a:t>rd</a:t>
            </a:r>
            <a:r>
              <a:rPr lang="en-US" altLang="en-US" sz="2400" dirty="0"/>
              <a:t> Party, with the signature being attached to the rest of the Certificate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This Signed Certificate is commonly referred to as just the user’s Certificate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 Certificate for a user Bob, signed by signer Tim, in essence states</a:t>
            </a:r>
            <a:br>
              <a:rPr lang="en-US" altLang="en-US" sz="2400" dirty="0"/>
            </a:br>
            <a:r>
              <a:rPr lang="en-US" altLang="en-US" sz="2400" dirty="0"/>
              <a:t>	“I Tim certify that this Public Key belongs to Bob”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4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FC7A-B239-5BEC-4273-8E247D56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5DEE-AFF6-B8F4-C8A9-41677E66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6594120" cy="2215991"/>
          </a:xfrm>
        </p:spPr>
        <p:txBody>
          <a:bodyPr/>
          <a:lstStyle/>
          <a:p>
            <a:r>
              <a:rPr lang="en-US" sz="2400" dirty="0"/>
              <a:t>A digital certificate is an X.509 defined (X.509 is a telecommunication standard format) data structure with a digital signature and additional information, e.g. when the certificate was issued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B36F5-29A9-DFB7-3931-3412FA3E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0" y="2057400"/>
            <a:ext cx="455358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2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4DF3-E62E-B2FF-E2D4-4005D9C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889901" cy="984885"/>
          </a:xfrm>
        </p:spPr>
        <p:txBody>
          <a:bodyPr/>
          <a:lstStyle/>
          <a:p>
            <a:r>
              <a:rPr lang="en-US" dirty="0"/>
              <a:t>What is trust in this context?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959F8-4906-8A75-38FD-40612CC05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48" y="1676400"/>
            <a:ext cx="11318520" cy="445750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Trust is based on real world contractual obligations between a 3</a:t>
            </a:r>
            <a:r>
              <a:rPr lang="en-US" altLang="en-US" sz="2800" baseline="30000" dirty="0"/>
              <a:t>rd</a:t>
            </a:r>
            <a:r>
              <a:rPr lang="en-US" altLang="en-US" sz="2800" dirty="0"/>
              <a:t> Party and users</a:t>
            </a:r>
            <a:endParaRPr lang="en-US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This Trusted 3</a:t>
            </a:r>
            <a:r>
              <a:rPr lang="en-US" altLang="en-US" sz="2800" baseline="30000" dirty="0"/>
              <a:t>rd</a:t>
            </a:r>
            <a:r>
              <a:rPr lang="en-US" altLang="en-US" sz="2800" dirty="0"/>
              <a:t> Party is referred to as a Certificate Authority (CA)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In other models trust is based on personal relationships that don’t have a contractual basis (e.g. PGP)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Users may allow a CA to delegate their trust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This delegation of trust is what allows us to build large PKI’s</a:t>
            </a:r>
          </a:p>
        </p:txBody>
      </p:sp>
    </p:spTree>
    <p:extLst>
      <p:ext uri="{BB962C8B-B14F-4D97-AF65-F5344CB8AC3E}">
        <p14:creationId xmlns:p14="http://schemas.microsoft.com/office/powerpoint/2010/main" val="2340139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42E0-D8DE-D0BC-89F6-FA626696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PKI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2C86-539B-2078-1A3D-010D93BF2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690" y="2209800"/>
            <a:ext cx="10383660" cy="38207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Registration Authority (RA) to identify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Certification Authority (CA) to issue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Repositories to hold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Revocation Lists to keep the compromised certificates</a:t>
            </a:r>
          </a:p>
        </p:txBody>
      </p:sp>
    </p:spTree>
    <p:extLst>
      <p:ext uri="{BB962C8B-B14F-4D97-AF65-F5344CB8AC3E}">
        <p14:creationId xmlns:p14="http://schemas.microsoft.com/office/powerpoint/2010/main" val="2717647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6E4C-E484-A0D5-FB40-A52ECF81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BD700-349D-3311-8E77-88B59A9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7116879" cy="326672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If Alice trusts Root CA then she trusts Bob’s Certificate signed by Root 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If Alice trusts Root CA to delegate her trust to others then she trusts Chad’s Certificate signed by Small CA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F8B4EA5-3183-9232-461D-BB23CAC04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708" y="41148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Alice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DFDD36D-CC1D-5670-05A4-C9C9AF417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508" y="19812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Root CA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5D7EFD2-A6BA-0612-CBCD-867210D8F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3708" y="3200400"/>
            <a:ext cx="1219200" cy="533400"/>
          </a:xfrm>
          <a:prstGeom prst="flowChartAlternateProcess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Small CA</a:t>
            </a:r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DF3ADD7B-2C69-69CF-173F-A880BD847232}"/>
              </a:ext>
            </a:extLst>
          </p:cNvPr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9749308" y="2514600"/>
            <a:ext cx="1524000" cy="685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8">
            <a:extLst>
              <a:ext uri="{FF2B5EF4-FFF2-40B4-BE49-F238E27FC236}">
                <a16:creationId xmlns:a16="http://schemas.microsoft.com/office/drawing/2014/main" id="{2C1F491D-C69E-9165-3888-39EBCB430973}"/>
              </a:ext>
            </a:extLst>
          </p:cNvPr>
          <p:cNvCxnSpPr>
            <a:cxnSpLocks noChangeShapeType="1"/>
            <a:stCxn id="4" idx="0"/>
            <a:endCxn id="5" idx="2"/>
          </p:cNvCxnSpPr>
          <p:nvPr/>
        </p:nvCxnSpPr>
        <p:spPr bwMode="auto">
          <a:xfrm flipV="1">
            <a:off x="8149108" y="2514600"/>
            <a:ext cx="1600200" cy="1600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EBD78A70-D4AA-C84E-B374-94497832A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5908" y="41148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Bob</a:t>
            </a:r>
          </a:p>
        </p:txBody>
      </p:sp>
      <p:cxnSp>
        <p:nvCxnSpPr>
          <p:cNvPr id="10" name="AutoShape 10">
            <a:extLst>
              <a:ext uri="{FF2B5EF4-FFF2-40B4-BE49-F238E27FC236}">
                <a16:creationId xmlns:a16="http://schemas.microsoft.com/office/drawing/2014/main" id="{A3C1C3B6-ED10-D88E-2468-F7D62B5BE717}"/>
              </a:ext>
            </a:extLst>
          </p:cNvPr>
          <p:cNvCxnSpPr>
            <a:cxnSpLocks noChangeShapeType="1"/>
            <a:stCxn id="5" idx="2"/>
            <a:endCxn id="9" idx="0"/>
          </p:cNvCxnSpPr>
          <p:nvPr/>
        </p:nvCxnSpPr>
        <p:spPr bwMode="auto">
          <a:xfrm>
            <a:off x="9749308" y="2514600"/>
            <a:ext cx="0" cy="1600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11">
            <a:extLst>
              <a:ext uri="{FF2B5EF4-FFF2-40B4-BE49-F238E27FC236}">
                <a16:creationId xmlns:a16="http://schemas.microsoft.com/office/drawing/2014/main" id="{7E6016DD-AB1A-F695-C41B-B38E4A8A3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908" y="41148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Chad</a:t>
            </a:r>
          </a:p>
        </p:txBody>
      </p: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E83DCB41-02CA-E869-5428-0A3650A7224B}"/>
              </a:ext>
            </a:extLst>
          </p:cNvPr>
          <p:cNvCxnSpPr>
            <a:cxnSpLocks noChangeShapeType="1"/>
            <a:stCxn id="6" idx="2"/>
            <a:endCxn id="11" idx="0"/>
          </p:cNvCxnSpPr>
          <p:nvPr/>
        </p:nvCxnSpPr>
        <p:spPr bwMode="auto">
          <a:xfrm>
            <a:off x="11273308" y="3733800"/>
            <a:ext cx="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5374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0626-4CFC-8882-450B-4F096CF7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813701" cy="984885"/>
          </a:xfrm>
        </p:spPr>
        <p:txBody>
          <a:bodyPr/>
          <a:lstStyle/>
          <a:p>
            <a:r>
              <a:rPr lang="en-US" dirty="0"/>
              <a:t>Strict Trust Hierarchy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42ECC96-B565-4E46-AC5F-DDF6E7E0C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Alice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8D628EA-BB12-3170-A799-55A87ECF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50" y="18669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Root CA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F92970D-3CD5-5E45-F8AE-AC41A9D44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2628900"/>
            <a:ext cx="1219200" cy="533400"/>
          </a:xfrm>
          <a:prstGeom prst="flowChartAlternateProcess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Small CA</a:t>
            </a:r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00E4F26D-8C4B-015A-0CE7-139645CCB3EA}"/>
              </a:ext>
            </a:extLst>
          </p:cNvPr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6026150" y="2400300"/>
            <a:ext cx="1905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8">
            <a:extLst>
              <a:ext uri="{FF2B5EF4-FFF2-40B4-BE49-F238E27FC236}">
                <a16:creationId xmlns:a16="http://schemas.microsoft.com/office/drawing/2014/main" id="{7BD5B3AC-41C7-8225-AE61-54501768C512}"/>
              </a:ext>
            </a:extLst>
          </p:cNvPr>
          <p:cNvCxnSpPr>
            <a:cxnSpLocks noChangeShapeType="1"/>
            <a:stCxn id="4" idx="0"/>
            <a:endCxn id="5" idx="2"/>
          </p:cNvCxnSpPr>
          <p:nvPr/>
        </p:nvCxnSpPr>
        <p:spPr bwMode="auto">
          <a:xfrm flipV="1">
            <a:off x="2368550" y="2400300"/>
            <a:ext cx="3657600" cy="2057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975EE663-3633-1F4F-2E11-3607E0F2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5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Bob</a:t>
            </a:r>
          </a:p>
        </p:txBody>
      </p:sp>
      <p:cxnSp>
        <p:nvCxnSpPr>
          <p:cNvPr id="10" name="AutoShape 10">
            <a:extLst>
              <a:ext uri="{FF2B5EF4-FFF2-40B4-BE49-F238E27FC236}">
                <a16:creationId xmlns:a16="http://schemas.microsoft.com/office/drawing/2014/main" id="{4FD2FBF7-21B3-21C3-6D34-9F72669CEC8B}"/>
              </a:ext>
            </a:extLst>
          </p:cNvPr>
          <p:cNvCxnSpPr>
            <a:cxnSpLocks noChangeShapeType="1"/>
            <a:stCxn id="5" idx="2"/>
            <a:endCxn id="9" idx="0"/>
          </p:cNvCxnSpPr>
          <p:nvPr/>
        </p:nvCxnSpPr>
        <p:spPr bwMode="auto">
          <a:xfrm flipH="1">
            <a:off x="4044950" y="2400300"/>
            <a:ext cx="1981200" cy="2057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11">
            <a:extLst>
              <a:ext uri="{FF2B5EF4-FFF2-40B4-BE49-F238E27FC236}">
                <a16:creationId xmlns:a16="http://schemas.microsoft.com/office/drawing/2014/main" id="{68E1B84F-73AB-9BA0-181B-C8A4F26D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Chad</a:t>
            </a:r>
          </a:p>
        </p:txBody>
      </p: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FD0FABD8-04DE-67B2-5E85-20E8AEF225E1}"/>
              </a:ext>
            </a:extLst>
          </p:cNvPr>
          <p:cNvCxnSpPr>
            <a:cxnSpLocks noChangeShapeType="1"/>
            <a:stCxn id="6" idx="2"/>
            <a:endCxn id="11" idx="0"/>
          </p:cNvCxnSpPr>
          <p:nvPr/>
        </p:nvCxnSpPr>
        <p:spPr bwMode="auto">
          <a:xfrm flipH="1">
            <a:off x="5949950" y="3162300"/>
            <a:ext cx="1981200" cy="1295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98B524C2-A8DF-D955-05DA-B875328E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Dan</a:t>
            </a:r>
          </a:p>
        </p:txBody>
      </p: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804E87D6-9C08-A2B3-7063-FE281BC09359}"/>
              </a:ext>
            </a:extLst>
          </p:cNvPr>
          <p:cNvCxnSpPr>
            <a:cxnSpLocks noChangeShapeType="1"/>
            <a:stCxn id="6" idx="2"/>
            <a:endCxn id="13" idx="0"/>
          </p:cNvCxnSpPr>
          <p:nvPr/>
        </p:nvCxnSpPr>
        <p:spPr bwMode="auto">
          <a:xfrm flipH="1">
            <a:off x="7245350" y="3162300"/>
            <a:ext cx="685800" cy="1295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utoShape 15">
            <a:extLst>
              <a:ext uri="{FF2B5EF4-FFF2-40B4-BE49-F238E27FC236}">
                <a16:creationId xmlns:a16="http://schemas.microsoft.com/office/drawing/2014/main" id="{46503B0F-AA59-9694-1A19-975D3E6FF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3543300"/>
            <a:ext cx="1447800" cy="533400"/>
          </a:xfrm>
          <a:prstGeom prst="flowChartAlternateProcess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Smaller CA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D27CF77A-81E6-9871-6415-F53C2EEFC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5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Emily</a:t>
            </a:r>
          </a:p>
        </p:txBody>
      </p:sp>
      <p:cxnSp>
        <p:nvCxnSpPr>
          <p:cNvPr id="17" name="AutoShape 17">
            <a:extLst>
              <a:ext uri="{FF2B5EF4-FFF2-40B4-BE49-F238E27FC236}">
                <a16:creationId xmlns:a16="http://schemas.microsoft.com/office/drawing/2014/main" id="{4E1816DA-649F-A2B5-F130-1BA3AD06B548}"/>
              </a:ext>
            </a:extLst>
          </p:cNvPr>
          <p:cNvCxnSpPr>
            <a:cxnSpLocks noChangeShapeType="1"/>
            <a:stCxn id="15" idx="2"/>
            <a:endCxn id="16" idx="0"/>
          </p:cNvCxnSpPr>
          <p:nvPr/>
        </p:nvCxnSpPr>
        <p:spPr bwMode="auto">
          <a:xfrm flipH="1">
            <a:off x="8616950" y="4076700"/>
            <a:ext cx="5715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AutoShape 18">
            <a:extLst>
              <a:ext uri="{FF2B5EF4-FFF2-40B4-BE49-F238E27FC236}">
                <a16:creationId xmlns:a16="http://schemas.microsoft.com/office/drawing/2014/main" id="{E6663B7F-E7F8-99A6-7817-03581FD25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4577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Fred</a:t>
            </a:r>
          </a:p>
        </p:txBody>
      </p:sp>
      <p:cxnSp>
        <p:nvCxnSpPr>
          <p:cNvPr id="19" name="AutoShape 19">
            <a:extLst>
              <a:ext uri="{FF2B5EF4-FFF2-40B4-BE49-F238E27FC236}">
                <a16:creationId xmlns:a16="http://schemas.microsoft.com/office/drawing/2014/main" id="{ABA6067B-2021-F05F-E505-7FB1CF76C393}"/>
              </a:ext>
            </a:extLst>
          </p:cNvPr>
          <p:cNvCxnSpPr>
            <a:cxnSpLocks noChangeShapeType="1"/>
            <a:stCxn id="15" idx="2"/>
            <a:endCxn id="18" idx="0"/>
          </p:cNvCxnSpPr>
          <p:nvPr/>
        </p:nvCxnSpPr>
        <p:spPr bwMode="auto">
          <a:xfrm>
            <a:off x="9188450" y="4076700"/>
            <a:ext cx="6477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20">
            <a:extLst>
              <a:ext uri="{FF2B5EF4-FFF2-40B4-BE49-F238E27FC236}">
                <a16:creationId xmlns:a16="http://schemas.microsoft.com/office/drawing/2014/main" id="{6B9BED45-3985-398E-9551-565197B2D8EF}"/>
              </a:ext>
            </a:extLst>
          </p:cNvPr>
          <p:cNvCxnSpPr>
            <a:cxnSpLocks noChangeShapeType="1"/>
            <a:stCxn id="6" idx="2"/>
            <a:endCxn id="15" idx="0"/>
          </p:cNvCxnSpPr>
          <p:nvPr/>
        </p:nvCxnSpPr>
        <p:spPr bwMode="auto">
          <a:xfrm>
            <a:off x="7931150" y="3162300"/>
            <a:ext cx="12573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3379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A08F-C7E0-7488-79AC-34A24B12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Networked 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0091-5930-1D66-0C7A-41E506D0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049" y="2057400"/>
            <a:ext cx="5323205" cy="105073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CAs </a:t>
            </a:r>
            <a:r>
              <a:rPr lang="en-US" sz="2400" dirty="0" err="1"/>
              <a:t>seign</a:t>
            </a:r>
            <a:r>
              <a:rPr lang="en-US" sz="2400" dirty="0"/>
              <a:t>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 nets can join / merge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022C5-F053-8096-31F7-27CD0F7F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103" y="2057400"/>
            <a:ext cx="621116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3532-FED1-F9BF-3041-119EF8E0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975501" cy="984885"/>
          </a:xfrm>
        </p:spPr>
        <p:txBody>
          <a:bodyPr/>
          <a:lstStyle/>
          <a:p>
            <a:r>
              <a:rPr lang="en-US" dirty="0"/>
              <a:t>Networked – Hub and Spoke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8738E-0BCA-7C14-615E-36CA33E53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5323205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CAs willing to join create Super Root CA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D95F512-2A37-B418-5E69-B5C36990C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44196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3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3359ED38-977E-A6E2-1DCD-8BCE9E6C7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23622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1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6C17D80-A779-0BF6-D007-27568BB15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3350" y="23622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2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17E58DFC-72CB-950F-E031-82E851315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3350" y="4419600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4</a:t>
            </a:r>
            <a:endParaRPr lang="en-US" altLang="en-US" b="1">
              <a:solidFill>
                <a:schemeClr val="bg1"/>
              </a:solidFill>
            </a:endParaRPr>
          </a:p>
        </p:txBody>
      </p:sp>
      <p:cxnSp>
        <p:nvCxnSpPr>
          <p:cNvPr id="10" name="AutoShape 8">
            <a:extLst>
              <a:ext uri="{FF2B5EF4-FFF2-40B4-BE49-F238E27FC236}">
                <a16:creationId xmlns:a16="http://schemas.microsoft.com/office/drawing/2014/main" id="{6611A5AE-4671-9B9A-8DE2-6A57D3356AA2}"/>
              </a:ext>
            </a:extLst>
          </p:cNvPr>
          <p:cNvCxnSpPr>
            <a:cxnSpLocks noChangeShapeType="1"/>
            <a:stCxn id="14" idx="1"/>
            <a:endCxn id="7" idx="2"/>
          </p:cNvCxnSpPr>
          <p:nvPr/>
        </p:nvCxnSpPr>
        <p:spPr bwMode="auto">
          <a:xfrm flipH="1" flipV="1">
            <a:off x="7778750" y="2895600"/>
            <a:ext cx="762000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>
            <a:extLst>
              <a:ext uri="{FF2B5EF4-FFF2-40B4-BE49-F238E27FC236}">
                <a16:creationId xmlns:a16="http://schemas.microsoft.com/office/drawing/2014/main" id="{1A793EBA-8400-88CF-2A72-DBE3B6FEC91E}"/>
              </a:ext>
            </a:extLst>
          </p:cNvPr>
          <p:cNvCxnSpPr>
            <a:cxnSpLocks noChangeShapeType="1"/>
            <a:stCxn id="14" idx="2"/>
          </p:cNvCxnSpPr>
          <p:nvPr/>
        </p:nvCxnSpPr>
        <p:spPr bwMode="auto">
          <a:xfrm flipH="1">
            <a:off x="8464550" y="3886200"/>
            <a:ext cx="952500" cy="763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C9A959CA-808F-CF2D-F3AC-6284BFCA1860}"/>
              </a:ext>
            </a:extLst>
          </p:cNvPr>
          <p:cNvCxnSpPr>
            <a:cxnSpLocks noChangeShapeType="1"/>
            <a:stCxn id="14" idx="0"/>
            <a:endCxn id="8" idx="1"/>
          </p:cNvCxnSpPr>
          <p:nvPr/>
        </p:nvCxnSpPr>
        <p:spPr bwMode="auto">
          <a:xfrm flipV="1">
            <a:off x="9417050" y="2628900"/>
            <a:ext cx="876300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8E697774-A119-8CD3-E735-F82F996DC1F1}"/>
              </a:ext>
            </a:extLst>
          </p:cNvPr>
          <p:cNvCxnSpPr>
            <a:cxnSpLocks noChangeShapeType="1"/>
            <a:stCxn id="14" idx="3"/>
            <a:endCxn id="9" idx="0"/>
          </p:cNvCxnSpPr>
          <p:nvPr/>
        </p:nvCxnSpPr>
        <p:spPr bwMode="auto">
          <a:xfrm>
            <a:off x="10293350" y="3619500"/>
            <a:ext cx="685800" cy="800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AutoShape 14">
            <a:extLst>
              <a:ext uri="{FF2B5EF4-FFF2-40B4-BE49-F238E27FC236}">
                <a16:creationId xmlns:a16="http://schemas.microsoft.com/office/drawing/2014/main" id="{8157F26F-9B9B-B0F9-6DFB-2E2D77514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0" y="3352800"/>
            <a:ext cx="1752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Super Root CA</a:t>
            </a:r>
          </a:p>
        </p:txBody>
      </p:sp>
    </p:spTree>
    <p:extLst>
      <p:ext uri="{BB962C8B-B14F-4D97-AF65-F5344CB8AC3E}">
        <p14:creationId xmlns:p14="http://schemas.microsoft.com/office/powerpoint/2010/main" val="99870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D980-5A91-778F-C8E3-0A787644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Autorisierung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D87F7-DC5E-5E3B-EB8A-D7F530238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30" y="2558542"/>
            <a:ext cx="10785120" cy="830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der </a:t>
            </a:r>
            <a:r>
              <a:rPr lang="de-DE" i="1" dirty="0"/>
              <a:t>Autorisierung</a:t>
            </a:r>
            <a:r>
              <a:rPr lang="de-DE" dirty="0"/>
              <a:t> werden dem authentifizierten Kommunikationsteilnehmer vorher definierte Rechte für die Ressourcen des IT-Systems eingeräumt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D475-8807-F983-A669-96F8DACAAAAE}"/>
              </a:ext>
            </a:extLst>
          </p:cNvPr>
          <p:cNvSpPr txBox="1"/>
          <p:nvPr/>
        </p:nvSpPr>
        <p:spPr>
          <a:xfrm>
            <a:off x="539750" y="3376839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Was muss und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identifiziert</a:t>
            </a:r>
            <a:r>
              <a:rPr lang="en-US" dirty="0"/>
              <a:t>, </a:t>
            </a:r>
            <a:r>
              <a:rPr lang="en-US" dirty="0" err="1"/>
              <a:t>authentisiert</a:t>
            </a:r>
            <a:r>
              <a:rPr lang="en-US" dirty="0"/>
              <a:t>, </a:t>
            </a:r>
            <a:r>
              <a:rPr lang="en-US" dirty="0" err="1"/>
              <a:t>authentifiziert</a:t>
            </a:r>
            <a:r>
              <a:rPr lang="en-US" dirty="0"/>
              <a:t> und </a:t>
            </a:r>
            <a:r>
              <a:rPr lang="en-US" dirty="0" err="1"/>
              <a:t>autorisiert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41443-18EB-8AA4-BE8D-5BF5022D0329}"/>
              </a:ext>
            </a:extLst>
          </p:cNvPr>
          <p:cNvSpPr txBox="1"/>
          <p:nvPr/>
        </p:nvSpPr>
        <p:spPr>
          <a:xfrm>
            <a:off x="1758950" y="3746171"/>
            <a:ext cx="960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Kommunikationspartner</a:t>
            </a:r>
            <a:r>
              <a:rPr lang="en-US" dirty="0"/>
              <a:t>: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Nutzer</a:t>
            </a:r>
            <a:r>
              <a:rPr lang="en-US" dirty="0"/>
              <a:t>, </a:t>
            </a:r>
            <a:r>
              <a:rPr lang="en-US" dirty="0" err="1"/>
              <a:t>Prozesse</a:t>
            </a:r>
            <a:r>
              <a:rPr lang="en-US" dirty="0"/>
              <a:t>, </a:t>
            </a:r>
            <a:r>
              <a:rPr lang="en-US" dirty="0" err="1"/>
              <a:t>Instanzen</a:t>
            </a:r>
            <a:r>
              <a:rPr lang="en-US" dirty="0"/>
              <a:t>, das Security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Kommunikationsmedien</a:t>
            </a:r>
            <a:r>
              <a:rPr lang="en-US" dirty="0"/>
              <a:t>: </a:t>
            </a:r>
            <a:r>
              <a:rPr lang="en-US" dirty="0" err="1"/>
              <a:t>z.B.</a:t>
            </a:r>
            <a:r>
              <a:rPr lang="en-US" dirty="0"/>
              <a:t> Workstation, </a:t>
            </a:r>
            <a:r>
              <a:rPr lang="en-US" dirty="0" err="1"/>
              <a:t>Serversysteme</a:t>
            </a:r>
            <a:r>
              <a:rPr lang="en-US" dirty="0"/>
              <a:t>, Firewall-</a:t>
            </a:r>
            <a:r>
              <a:rPr lang="en-US" dirty="0" err="1"/>
              <a:t>Elemente</a:t>
            </a:r>
            <a:r>
              <a:rPr lang="en-US" dirty="0"/>
              <a:t> (Packet Filter, Application Gateway, Proxy, Security Management), Security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Nachrichten: z.B. Mails, Dateien, Java-Applets usw.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7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C587-8B06-7CF6-6AEA-451F5E15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Webbrowser</a:t>
            </a:r>
            <a:endParaRPr lang="en-US" dirty="0"/>
          </a:p>
        </p:txBody>
      </p:sp>
      <p:cxnSp>
        <p:nvCxnSpPr>
          <p:cNvPr id="4" name="AutoShape 8">
            <a:extLst>
              <a:ext uri="{FF2B5EF4-FFF2-40B4-BE49-F238E27FC236}">
                <a16:creationId xmlns:a16="http://schemas.microsoft.com/office/drawing/2014/main" id="{985CDCCB-A108-F0E0-1D6E-91E6F43E68FF}"/>
              </a:ext>
            </a:extLst>
          </p:cNvPr>
          <p:cNvCxnSpPr>
            <a:cxnSpLocks noChangeShapeType="1"/>
            <a:endCxn id="18" idx="2"/>
          </p:cNvCxnSpPr>
          <p:nvPr/>
        </p:nvCxnSpPr>
        <p:spPr bwMode="auto">
          <a:xfrm flipV="1">
            <a:off x="2063750" y="2564606"/>
            <a:ext cx="533400" cy="1828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AutoShape 9">
            <a:extLst>
              <a:ext uri="{FF2B5EF4-FFF2-40B4-BE49-F238E27FC236}">
                <a16:creationId xmlns:a16="http://schemas.microsoft.com/office/drawing/2014/main" id="{D452D08F-417E-E785-9A35-BCDFCF64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bob.com</a:t>
            </a:r>
          </a:p>
        </p:txBody>
      </p:sp>
      <p:cxnSp>
        <p:nvCxnSpPr>
          <p:cNvPr id="6" name="AutoShape 10">
            <a:extLst>
              <a:ext uri="{FF2B5EF4-FFF2-40B4-BE49-F238E27FC236}">
                <a16:creationId xmlns:a16="http://schemas.microsoft.com/office/drawing/2014/main" id="{CA20E22E-08E9-9AFD-63EF-D3E81382BEF7}"/>
              </a:ext>
            </a:extLst>
          </p:cNvPr>
          <p:cNvCxnSpPr>
            <a:cxnSpLocks noChangeShapeType="1"/>
            <a:stCxn id="18" idx="2"/>
            <a:endCxn id="5" idx="0"/>
          </p:cNvCxnSpPr>
          <p:nvPr/>
        </p:nvCxnSpPr>
        <p:spPr bwMode="auto">
          <a:xfrm>
            <a:off x="2597150" y="2564606"/>
            <a:ext cx="685800" cy="1828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11">
            <a:extLst>
              <a:ext uri="{FF2B5EF4-FFF2-40B4-BE49-F238E27FC236}">
                <a16:creationId xmlns:a16="http://schemas.microsoft.com/office/drawing/2014/main" id="{97ED13D9-5FEA-65D3-2899-3DF2EEDE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chad.com</a:t>
            </a:r>
          </a:p>
        </p:txBody>
      </p:sp>
      <p:cxnSp>
        <p:nvCxnSpPr>
          <p:cNvPr id="8" name="AutoShape 12">
            <a:extLst>
              <a:ext uri="{FF2B5EF4-FFF2-40B4-BE49-F238E27FC236}">
                <a16:creationId xmlns:a16="http://schemas.microsoft.com/office/drawing/2014/main" id="{A0F85F8F-938D-E91A-C596-F8F35A39CFB3}"/>
              </a:ext>
            </a:extLst>
          </p:cNvPr>
          <p:cNvCxnSpPr>
            <a:cxnSpLocks noChangeShapeType="1"/>
            <a:stCxn id="19" idx="2"/>
            <a:endCxn id="7" idx="0"/>
          </p:cNvCxnSpPr>
          <p:nvPr/>
        </p:nvCxnSpPr>
        <p:spPr bwMode="auto">
          <a:xfrm>
            <a:off x="4502150" y="2564606"/>
            <a:ext cx="0" cy="1828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AutoShape 13">
            <a:extLst>
              <a:ext uri="{FF2B5EF4-FFF2-40B4-BE49-F238E27FC236}">
                <a16:creationId xmlns:a16="http://schemas.microsoft.com/office/drawing/2014/main" id="{131DF6A9-4F3B-5D0B-4CD9-CB854634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950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dan.com</a:t>
            </a:r>
          </a:p>
        </p:txBody>
      </p:sp>
      <p:cxnSp>
        <p:nvCxnSpPr>
          <p:cNvPr id="10" name="AutoShape 14">
            <a:extLst>
              <a:ext uri="{FF2B5EF4-FFF2-40B4-BE49-F238E27FC236}">
                <a16:creationId xmlns:a16="http://schemas.microsoft.com/office/drawing/2014/main" id="{40D44AC4-506A-8994-D8E5-C29858ABEC38}"/>
              </a:ext>
            </a:extLst>
          </p:cNvPr>
          <p:cNvCxnSpPr>
            <a:cxnSpLocks noChangeShapeType="1"/>
            <a:stCxn id="17" idx="2"/>
            <a:endCxn id="9" idx="0"/>
          </p:cNvCxnSpPr>
          <p:nvPr/>
        </p:nvCxnSpPr>
        <p:spPr bwMode="auto">
          <a:xfrm flipH="1">
            <a:off x="5721350" y="2564606"/>
            <a:ext cx="1143000" cy="1828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15">
            <a:extLst>
              <a:ext uri="{FF2B5EF4-FFF2-40B4-BE49-F238E27FC236}">
                <a16:creationId xmlns:a16="http://schemas.microsoft.com/office/drawing/2014/main" id="{681A2546-C2F6-4405-DCDE-23EA35C98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479006"/>
            <a:ext cx="1447800" cy="533400"/>
          </a:xfrm>
          <a:prstGeom prst="flowChartAlternateProcess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/>
              <a:t>Smaller CA</a:t>
            </a:r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7322227B-3E86-BC48-CF88-102C9AE07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emily.com</a:t>
            </a:r>
          </a:p>
        </p:txBody>
      </p:sp>
      <p:cxnSp>
        <p:nvCxnSpPr>
          <p:cNvPr id="13" name="AutoShape 17">
            <a:extLst>
              <a:ext uri="{FF2B5EF4-FFF2-40B4-BE49-F238E27FC236}">
                <a16:creationId xmlns:a16="http://schemas.microsoft.com/office/drawing/2014/main" id="{A0186C2B-CC7D-DF99-AE75-ABCFCC209C20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 flipH="1">
            <a:off x="6940550" y="4012406"/>
            <a:ext cx="5715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AutoShape 18">
            <a:extLst>
              <a:ext uri="{FF2B5EF4-FFF2-40B4-BE49-F238E27FC236}">
                <a16:creationId xmlns:a16="http://schemas.microsoft.com/office/drawing/2014/main" id="{3FF66275-1803-CD0F-6092-241E138B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fred.com</a:t>
            </a:r>
          </a:p>
        </p:txBody>
      </p:sp>
      <p:cxnSp>
        <p:nvCxnSpPr>
          <p:cNvPr id="15" name="AutoShape 19">
            <a:extLst>
              <a:ext uri="{FF2B5EF4-FFF2-40B4-BE49-F238E27FC236}">
                <a16:creationId xmlns:a16="http://schemas.microsoft.com/office/drawing/2014/main" id="{D7210417-E0D5-C151-8B57-D2FEC4FA92A7}"/>
              </a:ext>
            </a:extLst>
          </p:cNvPr>
          <p:cNvCxnSpPr>
            <a:cxnSpLocks noChangeShapeType="1"/>
            <a:stCxn id="11" idx="2"/>
            <a:endCxn id="14" idx="0"/>
          </p:cNvCxnSpPr>
          <p:nvPr/>
        </p:nvCxnSpPr>
        <p:spPr bwMode="auto">
          <a:xfrm>
            <a:off x="7512050" y="4012406"/>
            <a:ext cx="6477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20">
            <a:extLst>
              <a:ext uri="{FF2B5EF4-FFF2-40B4-BE49-F238E27FC236}">
                <a16:creationId xmlns:a16="http://schemas.microsoft.com/office/drawing/2014/main" id="{383E2B82-CC37-8400-6EA8-BBA1570D0CC6}"/>
              </a:ext>
            </a:extLst>
          </p:cNvPr>
          <p:cNvCxnSpPr>
            <a:cxnSpLocks noChangeShapeType="1"/>
            <a:stCxn id="17" idx="2"/>
            <a:endCxn id="11" idx="0"/>
          </p:cNvCxnSpPr>
          <p:nvPr/>
        </p:nvCxnSpPr>
        <p:spPr bwMode="auto">
          <a:xfrm>
            <a:off x="6864350" y="2564606"/>
            <a:ext cx="647700" cy="914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AutoShape 21">
            <a:extLst>
              <a:ext uri="{FF2B5EF4-FFF2-40B4-BE49-F238E27FC236}">
                <a16:creationId xmlns:a16="http://schemas.microsoft.com/office/drawing/2014/main" id="{9032537B-D9BB-368E-F5E5-D7200D1B9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0" y="2031206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3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8" name="AutoShape 22">
            <a:extLst>
              <a:ext uri="{FF2B5EF4-FFF2-40B4-BE49-F238E27FC236}">
                <a16:creationId xmlns:a16="http://schemas.microsoft.com/office/drawing/2014/main" id="{1714E0B2-8726-835E-0E84-A175C3C68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2031206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1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9" name="AutoShape 23">
            <a:extLst>
              <a:ext uri="{FF2B5EF4-FFF2-40B4-BE49-F238E27FC236}">
                <a16:creationId xmlns:a16="http://schemas.microsoft.com/office/drawing/2014/main" id="{F4EFB189-0C55-B491-913A-F1DE34701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2031206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2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07CDA717-969D-B6DD-875E-6D6444EC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50" y="2031206"/>
            <a:ext cx="13716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Root CA</a:t>
            </a:r>
            <a:r>
              <a:rPr lang="en-US" altLang="en-US" b="1" baseline="-25000">
                <a:solidFill>
                  <a:schemeClr val="bg1"/>
                </a:solidFill>
              </a:rPr>
              <a:t>n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EE47D85F-186F-FFFB-5125-03111BAB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50" y="1931194"/>
            <a:ext cx="5159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02BFB756-9EDE-776A-6F32-01A67BD3E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122" y="4393406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alice.com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A4E03-DD8B-DA8E-2CCD-E8942A3D9521}"/>
              </a:ext>
            </a:extLst>
          </p:cNvPr>
          <p:cNvSpPr txBox="1"/>
          <p:nvPr/>
        </p:nvSpPr>
        <p:spPr>
          <a:xfrm>
            <a:off x="920750" y="5307806"/>
            <a:ext cx="96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web browser maintains a list of trusted CAs</a:t>
            </a:r>
          </a:p>
          <a:p>
            <a:r>
              <a:rPr lang="en-US" sz="2400" dirty="0"/>
              <a:t>Any certificate </a:t>
            </a:r>
            <a:r>
              <a:rPr lang="en-US" sz="2400" dirty="0" err="1"/>
              <a:t>mainained</a:t>
            </a:r>
            <a:r>
              <a:rPr lang="en-US" sz="2400" dirty="0"/>
              <a:t> by one of these is trusted</a:t>
            </a:r>
          </a:p>
        </p:txBody>
      </p:sp>
    </p:spTree>
    <p:extLst>
      <p:ext uri="{BB962C8B-B14F-4D97-AF65-F5344CB8AC3E}">
        <p14:creationId xmlns:p14="http://schemas.microsoft.com/office/powerpoint/2010/main" val="275537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026C-9415-7A9B-2113-58BAB7D6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04" y="533400"/>
            <a:ext cx="7204101" cy="1969770"/>
          </a:xfrm>
        </p:spPr>
        <p:txBody>
          <a:bodyPr/>
          <a:lstStyle/>
          <a:p>
            <a:r>
              <a:rPr lang="en-US" dirty="0"/>
              <a:t>Example of Certificate and public key use in network comm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266A1-975B-F606-96B6-69FE533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752600"/>
            <a:ext cx="7582554" cy="47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6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389F-8295-A2BA-2F98-0029C7B5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Good Privacy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D4014788-F36E-1EFC-D10B-1E21A11EE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29" y="3581400"/>
            <a:ext cx="1066800" cy="533400"/>
          </a:xfrm>
          <a:prstGeom prst="flowChartAlternateProcess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Alice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34911E8-3A47-23FA-9B08-963743F3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29" y="1752600"/>
            <a:ext cx="1066800" cy="533400"/>
          </a:xfrm>
          <a:prstGeom prst="flowChartAlternateProcess">
            <a:avLst/>
          </a:prstGeom>
          <a:solidFill>
            <a:srgbClr val="FD3F0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Bob</a:t>
            </a: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2D0C2714-72DD-9B73-C564-E26B0D943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29" y="2895600"/>
            <a:ext cx="1066800" cy="533400"/>
          </a:xfrm>
          <a:prstGeom prst="flowChartAlternateProcess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Chad</a:t>
            </a:r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30C23081-2E2B-898C-0AE2-3C89BF56E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29" y="3429000"/>
            <a:ext cx="1066800" cy="533400"/>
          </a:xfrm>
          <a:prstGeom prst="flowChartAlternateProcess">
            <a:avLst/>
          </a:prstGeom>
          <a:solidFill>
            <a:srgbClr val="FD3F0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Dan</a:t>
            </a: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10F83F75-7301-32AD-094B-EC75464E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629" y="1828800"/>
            <a:ext cx="1066800" cy="533400"/>
          </a:xfrm>
          <a:prstGeom prst="flowChartAlternateProcess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Emily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D3653518-6263-5CBF-D97C-0406C2AD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8229" y="3581400"/>
            <a:ext cx="1066800" cy="533400"/>
          </a:xfrm>
          <a:prstGeom prst="flowChartAlternateProcess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Fred</a:t>
            </a:r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5C9BF21-53AB-8C9A-497A-D8AD536D46EA}"/>
              </a:ext>
            </a:extLst>
          </p:cNvPr>
          <p:cNvCxnSpPr>
            <a:cxnSpLocks noChangeShapeType="1"/>
            <a:stCxn id="6" idx="3"/>
            <a:endCxn id="8" idx="2"/>
          </p:cNvCxnSpPr>
          <p:nvPr/>
        </p:nvCxnSpPr>
        <p:spPr bwMode="auto">
          <a:xfrm flipV="1">
            <a:off x="8448629" y="2362200"/>
            <a:ext cx="1295400" cy="800100"/>
          </a:xfrm>
          <a:prstGeom prst="straightConnector1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4">
            <a:extLst>
              <a:ext uri="{FF2B5EF4-FFF2-40B4-BE49-F238E27FC236}">
                <a16:creationId xmlns:a16="http://schemas.microsoft.com/office/drawing/2014/main" id="{CFF391F9-EC6C-A1C6-53D2-904E353C5327}"/>
              </a:ext>
            </a:extLst>
          </p:cNvPr>
          <p:cNvCxnSpPr>
            <a:cxnSpLocks noChangeShapeType="1"/>
            <a:stCxn id="6" idx="3"/>
            <a:endCxn id="9" idx="0"/>
          </p:cNvCxnSpPr>
          <p:nvPr/>
        </p:nvCxnSpPr>
        <p:spPr bwMode="auto">
          <a:xfrm>
            <a:off x="8448629" y="3162300"/>
            <a:ext cx="1143000" cy="419100"/>
          </a:xfrm>
          <a:prstGeom prst="straightConnector1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5">
            <a:extLst>
              <a:ext uri="{FF2B5EF4-FFF2-40B4-BE49-F238E27FC236}">
                <a16:creationId xmlns:a16="http://schemas.microsoft.com/office/drawing/2014/main" id="{CBAF4841-2B50-F5CD-AC60-B6D62932B704}"/>
              </a:ext>
            </a:extLst>
          </p:cNvPr>
          <p:cNvCxnSpPr>
            <a:cxnSpLocks noChangeShapeType="1"/>
            <a:stCxn id="9" idx="1"/>
            <a:endCxn id="7" idx="3"/>
          </p:cNvCxnSpPr>
          <p:nvPr/>
        </p:nvCxnSpPr>
        <p:spPr bwMode="auto">
          <a:xfrm flipH="1" flipV="1">
            <a:off x="6467429" y="3695700"/>
            <a:ext cx="2590800" cy="152400"/>
          </a:xfrm>
          <a:prstGeom prst="straightConnector1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6">
            <a:extLst>
              <a:ext uri="{FF2B5EF4-FFF2-40B4-BE49-F238E27FC236}">
                <a16:creationId xmlns:a16="http://schemas.microsoft.com/office/drawing/2014/main" id="{3A259A10-F263-E73E-47FD-851646A7B1F0}"/>
              </a:ext>
            </a:extLst>
          </p:cNvPr>
          <p:cNvCxnSpPr>
            <a:cxnSpLocks noChangeShapeType="1"/>
            <a:stCxn id="15" idx="2"/>
            <a:endCxn id="4" idx="0"/>
          </p:cNvCxnSpPr>
          <p:nvPr/>
        </p:nvCxnSpPr>
        <p:spPr bwMode="auto">
          <a:xfrm flipH="1">
            <a:off x="3267029" y="3200400"/>
            <a:ext cx="152400" cy="381000"/>
          </a:xfrm>
          <a:prstGeom prst="straightConnector1">
            <a:avLst/>
          </a:prstGeom>
          <a:noFill/>
          <a:ln w="22225">
            <a:solidFill>
              <a:srgbClr val="C0C0C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7">
            <a:extLst>
              <a:ext uri="{FF2B5EF4-FFF2-40B4-BE49-F238E27FC236}">
                <a16:creationId xmlns:a16="http://schemas.microsoft.com/office/drawing/2014/main" id="{AD416726-A55A-C496-B480-E6207D919C85}"/>
              </a:ext>
            </a:extLst>
          </p:cNvPr>
          <p:cNvCxnSpPr>
            <a:cxnSpLocks noChangeShapeType="1"/>
            <a:stCxn id="8" idx="1"/>
            <a:endCxn id="5" idx="3"/>
          </p:cNvCxnSpPr>
          <p:nvPr/>
        </p:nvCxnSpPr>
        <p:spPr bwMode="auto">
          <a:xfrm flipH="1" flipV="1">
            <a:off x="4943429" y="2019300"/>
            <a:ext cx="4267200" cy="76200"/>
          </a:xfrm>
          <a:prstGeom prst="straightConnector1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utoShape 18">
            <a:extLst>
              <a:ext uri="{FF2B5EF4-FFF2-40B4-BE49-F238E27FC236}">
                <a16:creationId xmlns:a16="http://schemas.microsoft.com/office/drawing/2014/main" id="{2338E592-98BC-F24F-6C3D-AEC9CDB1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29" y="2667000"/>
            <a:ext cx="1066800" cy="533400"/>
          </a:xfrm>
          <a:prstGeom prst="flowChartAlternateProcess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/>
              <a:t>Gary</a:t>
            </a:r>
          </a:p>
        </p:txBody>
      </p:sp>
      <p:cxnSp>
        <p:nvCxnSpPr>
          <p:cNvPr id="16" name="AutoShape 19">
            <a:extLst>
              <a:ext uri="{FF2B5EF4-FFF2-40B4-BE49-F238E27FC236}">
                <a16:creationId xmlns:a16="http://schemas.microsoft.com/office/drawing/2014/main" id="{C81C4E7A-A5BA-965D-A571-C5A8BE7F4EC2}"/>
              </a:ext>
            </a:extLst>
          </p:cNvPr>
          <p:cNvCxnSpPr>
            <a:cxnSpLocks noChangeShapeType="1"/>
            <a:stCxn id="7" idx="1"/>
            <a:endCxn id="15" idx="3"/>
          </p:cNvCxnSpPr>
          <p:nvPr/>
        </p:nvCxnSpPr>
        <p:spPr bwMode="auto">
          <a:xfrm flipH="1" flipV="1">
            <a:off x="3952829" y="2933700"/>
            <a:ext cx="1447800" cy="762000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20">
            <a:extLst>
              <a:ext uri="{FF2B5EF4-FFF2-40B4-BE49-F238E27FC236}">
                <a16:creationId xmlns:a16="http://schemas.microsoft.com/office/drawing/2014/main" id="{C1F18B4E-83DF-8515-A150-A407AF7AC86A}"/>
              </a:ext>
            </a:extLst>
          </p:cNvPr>
          <p:cNvCxnSpPr>
            <a:cxnSpLocks noChangeShapeType="1"/>
            <a:stCxn id="5" idx="1"/>
            <a:endCxn id="15" idx="0"/>
          </p:cNvCxnSpPr>
          <p:nvPr/>
        </p:nvCxnSpPr>
        <p:spPr bwMode="auto">
          <a:xfrm flipH="1">
            <a:off x="3419429" y="2019300"/>
            <a:ext cx="457200" cy="647700"/>
          </a:xfrm>
          <a:prstGeom prst="straightConnector1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DB9BAE-1AC4-EF0D-55F8-5A99BDC6650B}"/>
              </a:ext>
            </a:extLst>
          </p:cNvPr>
          <p:cNvSpPr txBox="1"/>
          <p:nvPr/>
        </p:nvSpPr>
        <p:spPr>
          <a:xfrm>
            <a:off x="346049" y="4331526"/>
            <a:ext cx="11678311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Each user’s Certificate is signed by zero or more other users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Certificate validity calculated from levels of trust assigned by signers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Assigned levels (Chad)</a:t>
            </a:r>
          </a:p>
          <a:p>
            <a:pPr marL="285750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Implicit: User themselves – Chad</a:t>
            </a:r>
          </a:p>
          <a:p>
            <a:pPr marL="2857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Complete: Any Certificate signed by the user themself – Fred and Emily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Intermediate Calculated Item</a:t>
            </a:r>
          </a:p>
          <a:p>
            <a:pPr marL="2857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Partial Trust: Any Certificate signed by a ‘Complete’ Certificate – Bob and Dan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Calculated (Chad)</a:t>
            </a:r>
          </a:p>
          <a:p>
            <a:pPr marL="2857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Valid: Any Certificate signed by an ‘Implicit’ or ‘Complete’ level Certificates – Chad, Fred, Emily, Dan, and Bob</a:t>
            </a:r>
          </a:p>
          <a:p>
            <a:pPr marL="2857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Marginally Valid: Any Certificate signed by two or more ‘Partial’ trust Certificates – Gary</a:t>
            </a:r>
          </a:p>
          <a:p>
            <a:pPr marL="2857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/>
              <a:t>Invalid: Any Certificate signed by a ‘Marginally Valid’ or no one - Alice</a:t>
            </a:r>
          </a:p>
        </p:txBody>
      </p:sp>
    </p:spTree>
    <p:extLst>
      <p:ext uri="{BB962C8B-B14F-4D97-AF65-F5344CB8AC3E}">
        <p14:creationId xmlns:p14="http://schemas.microsoft.com/office/powerpoint/2010/main" val="3435851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7EBA-B7DD-C222-14F9-238CE464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Lifecycles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E1A13-D56E-947B-9F4A-4D60C926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733190"/>
            <a:ext cx="7543800" cy="46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1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492443"/>
          </a:xfrm>
        </p:spPr>
        <p:txBody>
          <a:bodyPr/>
          <a:lstStyle/>
          <a:p>
            <a:r>
              <a:rPr lang="de-DE" sz="3200" dirty="0"/>
              <a:t>BIOMETRISCHE VERFAHREN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4435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AC7A-9991-347D-C201-DEF5437E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899301" cy="984885"/>
          </a:xfrm>
        </p:spPr>
        <p:txBody>
          <a:bodyPr/>
          <a:lstStyle/>
          <a:p>
            <a:r>
              <a:rPr lang="en-US" dirty="0" err="1"/>
              <a:t>Biometrische</a:t>
            </a:r>
            <a:r>
              <a:rPr lang="en-US" dirty="0"/>
              <a:t> </a:t>
            </a:r>
            <a:r>
              <a:rPr lang="en-US" dirty="0" err="1"/>
              <a:t>Merkmale</a:t>
            </a:r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7B22D901-9861-AF23-2A36-35AA2EA1C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30869"/>
              </p:ext>
            </p:extLst>
          </p:nvPr>
        </p:nvGraphicFramePr>
        <p:xfrm>
          <a:off x="1301750" y="2057400"/>
          <a:ext cx="8695690" cy="371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1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b="1">
                          <a:latin typeface="Calibri"/>
                          <a:cs typeface="Calibri"/>
                        </a:rPr>
                        <a:t>Aktive</a:t>
                      </a:r>
                      <a:r>
                        <a:rPr sz="1950" b="1" spc="28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10">
                          <a:latin typeface="Calibri"/>
                          <a:cs typeface="Calibri"/>
                        </a:rPr>
                        <a:t>Merkmale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b="1" spc="114">
                          <a:latin typeface="Calibri"/>
                          <a:cs typeface="Calibri"/>
                        </a:rPr>
                        <a:t>Passive</a:t>
                      </a:r>
                      <a:r>
                        <a:rPr sz="1950" b="1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10">
                          <a:latin typeface="Calibri"/>
                          <a:cs typeface="Calibri"/>
                        </a:rPr>
                        <a:t>Merkmale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50">
                          <a:latin typeface="HGPGothicE"/>
                          <a:cs typeface="HGPGothicE"/>
                        </a:rPr>
                        <a:t>Unterschriftdynam</a:t>
                      </a:r>
                      <a:r>
                        <a:rPr sz="1950" spc="-21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25">
                          <a:latin typeface="HGPGothicE"/>
                          <a:cs typeface="HGPGothicE"/>
                        </a:rPr>
                        <a:t>ik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50" spc="50">
                          <a:latin typeface="HGPGothicE"/>
                          <a:cs typeface="HGPGothicE"/>
                        </a:rPr>
                        <a:t>Gesichtserkennung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50" spc="35">
                          <a:latin typeface="HGPGothicE"/>
                          <a:cs typeface="HGPGothicE"/>
                        </a:rPr>
                        <a:t>Schreibverhalten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50">
                          <a:latin typeface="HGPGothicE"/>
                          <a:cs typeface="HGPGothicE"/>
                        </a:rPr>
                        <a:t>Retinam</a:t>
                      </a:r>
                      <a:r>
                        <a:rPr sz="1950" spc="-18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20">
                          <a:latin typeface="HGPGothicE"/>
                          <a:cs typeface="HGPGothicE"/>
                        </a:rPr>
                        <a:t>uster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50">
                          <a:latin typeface="HGPGothicE"/>
                          <a:cs typeface="HGPGothicE"/>
                        </a:rPr>
                        <a:t>Tippverhalten</a:t>
                      </a:r>
                      <a:r>
                        <a:rPr sz="1950" spc="18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55">
                          <a:latin typeface="HGPGothicE"/>
                          <a:cs typeface="HGPGothicE"/>
                        </a:rPr>
                        <a:t>an</a:t>
                      </a:r>
                      <a:r>
                        <a:rPr sz="1950" spc="19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80">
                          <a:latin typeface="HGPGothicE"/>
                          <a:cs typeface="HGPGothicE"/>
                        </a:rPr>
                        <a:t>der</a:t>
                      </a:r>
                      <a:r>
                        <a:rPr sz="1950" spc="1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10">
                          <a:latin typeface="HGPGothicE"/>
                          <a:cs typeface="HGPGothicE"/>
                        </a:rPr>
                        <a:t>Tastatur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50" spc="-10">
                          <a:latin typeface="HGPGothicE"/>
                          <a:cs typeface="HGPGothicE"/>
                        </a:rPr>
                        <a:t>Irismuster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50" spc="-20">
                          <a:latin typeface="HGPGothicE"/>
                          <a:cs typeface="HGPGothicE"/>
                        </a:rPr>
                        <a:t>Stim</a:t>
                      </a:r>
                      <a:r>
                        <a:rPr sz="1950" spc="-434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55">
                          <a:latin typeface="HGPGothicE"/>
                          <a:cs typeface="HGPGothicE"/>
                        </a:rPr>
                        <a:t>merkennung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50" spc="45">
                          <a:latin typeface="HGPGothicE"/>
                          <a:cs typeface="HGPGothicE"/>
                        </a:rPr>
                        <a:t>Fingerabdruck</a:t>
                      </a:r>
                      <a:r>
                        <a:rPr sz="1950" spc="5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>
                          <a:latin typeface="HGPGothicE"/>
                          <a:cs typeface="HGPGothicE"/>
                        </a:rPr>
                        <a:t>(Daktylog</a:t>
                      </a:r>
                      <a:r>
                        <a:rPr sz="1950" spc="-434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10">
                          <a:latin typeface="HGPGothicE"/>
                          <a:cs typeface="HGPGothicE"/>
                        </a:rPr>
                        <a:t>ramm)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950" spc="85">
                          <a:latin typeface="HGPGothicE"/>
                          <a:cs typeface="HGPGothicE"/>
                        </a:rPr>
                        <a:t>Lippenbewegung</a:t>
                      </a:r>
                      <a:r>
                        <a:rPr sz="1950" spc="11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55">
                          <a:latin typeface="HGPGothicE"/>
                          <a:cs typeface="HGPGothicE"/>
                        </a:rPr>
                        <a:t>beim</a:t>
                      </a:r>
                      <a:r>
                        <a:rPr sz="1950" spc="12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85">
                          <a:latin typeface="HGPGothicE"/>
                          <a:cs typeface="HGPGothicE"/>
                        </a:rPr>
                        <a:t>Sprechen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950">
                          <a:latin typeface="HGPGothicE"/>
                          <a:cs typeface="HGPGothicE"/>
                        </a:rPr>
                        <a:t>Form</a:t>
                      </a:r>
                      <a:r>
                        <a:rPr sz="1950" spc="13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80">
                          <a:latin typeface="HGPGothicE"/>
                          <a:cs typeface="HGPGothicE"/>
                        </a:rPr>
                        <a:t>des</a:t>
                      </a:r>
                      <a:r>
                        <a:rPr sz="1950" spc="3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65">
                          <a:latin typeface="HGPGothicE"/>
                          <a:cs typeface="HGPGothicE"/>
                        </a:rPr>
                        <a:t>Ohres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spc="170">
                          <a:latin typeface="HGPGothicE"/>
                          <a:cs typeface="HGPGothicE"/>
                        </a:rPr>
                        <a:t>G</a:t>
                      </a:r>
                      <a:r>
                        <a:rPr sz="1950" spc="90">
                          <a:latin typeface="HGPGothicE"/>
                          <a:cs typeface="HGPGothicE"/>
                        </a:rPr>
                        <a:t>e</a:t>
                      </a:r>
                      <a:r>
                        <a:rPr sz="1950" spc="50">
                          <a:latin typeface="HGPGothicE"/>
                          <a:cs typeface="HGPGothicE"/>
                        </a:rPr>
                        <a:t>s</a:t>
                      </a:r>
                      <a:r>
                        <a:rPr sz="1950" spc="-180">
                          <a:latin typeface="HGPGothicE"/>
                          <a:cs typeface="HGPGothicE"/>
                        </a:rPr>
                        <a:t>t</a:t>
                      </a:r>
                      <a:r>
                        <a:rPr sz="1950" spc="-10">
                          <a:latin typeface="HGPGothicE"/>
                          <a:cs typeface="HGPGothicE"/>
                        </a:rPr>
                        <a:t>i</a:t>
                      </a:r>
                      <a:r>
                        <a:rPr sz="1950" spc="50">
                          <a:latin typeface="HGPGothicE"/>
                          <a:cs typeface="HGPGothicE"/>
                        </a:rPr>
                        <a:t>k</a:t>
                      </a:r>
                      <a:r>
                        <a:rPr sz="1950" spc="-500">
                          <a:latin typeface="HGPGothicE"/>
                          <a:cs typeface="HGPGothicE"/>
                        </a:rPr>
                        <a:t>/</a:t>
                      </a:r>
                      <a:r>
                        <a:rPr sz="1950" spc="145">
                          <a:latin typeface="HGPGothicE"/>
                          <a:cs typeface="HGPGothicE"/>
                        </a:rPr>
                        <a:t>M</a:t>
                      </a:r>
                      <a:r>
                        <a:rPr sz="1950" spc="10">
                          <a:latin typeface="HGPGothicE"/>
                          <a:cs typeface="HGPGothicE"/>
                        </a:rPr>
                        <a:t>i</a:t>
                      </a:r>
                      <a:r>
                        <a:rPr sz="1950" spc="-25">
                          <a:latin typeface="HGPGothicE"/>
                          <a:cs typeface="HGPGothicE"/>
                        </a:rPr>
                        <a:t>m</a:t>
                      </a:r>
                      <a:r>
                        <a:rPr sz="1950" spc="-44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65">
                          <a:latin typeface="HGPGothicE"/>
                          <a:cs typeface="HGPGothicE"/>
                        </a:rPr>
                        <a:t>ik</a:t>
                      </a:r>
                      <a:r>
                        <a:rPr sz="1950" spc="-2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55">
                          <a:latin typeface="HGPGothicE"/>
                          <a:cs typeface="HGPGothicE"/>
                        </a:rPr>
                        <a:t>beim</a:t>
                      </a:r>
                      <a:r>
                        <a:rPr sz="1950" spc="105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85">
                          <a:latin typeface="HGPGothicE"/>
                          <a:cs typeface="HGPGothicE"/>
                        </a:rPr>
                        <a:t>Sprechen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spc="70" dirty="0" err="1">
                          <a:latin typeface="HGPGothicE"/>
                          <a:cs typeface="HGPGothicE"/>
                        </a:rPr>
                        <a:t>Handgeometrie</a:t>
                      </a:r>
                      <a:endParaRPr sz="1950" dirty="0">
                        <a:latin typeface="HGPGothicE"/>
                        <a:cs typeface="HGPGothicE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spc="85" dirty="0" err="1">
                          <a:latin typeface="HGPGothicE"/>
                          <a:cs typeface="HGPGothicE"/>
                        </a:rPr>
                        <a:t>Bewegung</a:t>
                      </a:r>
                      <a:r>
                        <a:rPr sz="1950" spc="120" dirty="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10" dirty="0">
                          <a:latin typeface="HGPGothicE"/>
                          <a:cs typeface="HGPGothicE"/>
                        </a:rPr>
                        <a:t>(</a:t>
                      </a:r>
                      <a:r>
                        <a:rPr sz="1950" spc="-10" dirty="0" err="1">
                          <a:latin typeface="HGPGothicE"/>
                          <a:cs typeface="HGPGothicE"/>
                        </a:rPr>
                        <a:t>Gangartzyklus</a:t>
                      </a:r>
                      <a:r>
                        <a:rPr sz="1950" spc="-10" dirty="0">
                          <a:latin typeface="HGPGothicE"/>
                          <a:cs typeface="HGPGothicE"/>
                        </a:rPr>
                        <a:t>)</a:t>
                      </a:r>
                      <a:endParaRPr sz="1950" dirty="0">
                        <a:latin typeface="HGPGothicE"/>
                        <a:cs typeface="HGPGothicE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spc="75" dirty="0" err="1">
                          <a:latin typeface="HGPGothicE"/>
                          <a:cs typeface="HGPGothicE"/>
                        </a:rPr>
                        <a:t>Venenmuster</a:t>
                      </a:r>
                      <a:r>
                        <a:rPr sz="1950" spc="-85" dirty="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dirty="0">
                          <a:latin typeface="HGPGothicE"/>
                          <a:cs typeface="HGPGothicE"/>
                        </a:rPr>
                        <a:t>auf</a:t>
                      </a:r>
                      <a:r>
                        <a:rPr sz="1950" spc="-120" dirty="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75" dirty="0">
                          <a:latin typeface="HGPGothicE"/>
                          <a:cs typeface="HGPGothicE"/>
                        </a:rPr>
                        <a:t>dem</a:t>
                      </a:r>
                      <a:r>
                        <a:rPr sz="1950" spc="135" dirty="0">
                          <a:latin typeface="HGPGothicE"/>
                          <a:cs typeface="HGPGothicE"/>
                        </a:rPr>
                        <a:t> </a:t>
                      </a:r>
                      <a:r>
                        <a:rPr sz="1950" spc="-10" dirty="0" err="1">
                          <a:latin typeface="HGPGothicE"/>
                          <a:cs typeface="HGPGothicE"/>
                        </a:rPr>
                        <a:t>Handrücken</a:t>
                      </a:r>
                      <a:endParaRPr sz="1950" dirty="0">
                        <a:latin typeface="HGPGothicE"/>
                        <a:cs typeface="HGPGothicE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50" spc="75">
                          <a:latin typeface="HGPGothicE"/>
                          <a:cs typeface="HGPGothicE"/>
                        </a:rPr>
                        <a:t>Geruch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50" spc="110">
                          <a:latin typeface="HGPGothicE"/>
                          <a:cs typeface="HGPGothicE"/>
                        </a:rPr>
                        <a:t>DNA</a:t>
                      </a:r>
                      <a:endParaRPr sz="1950">
                        <a:latin typeface="HGPGothicE"/>
                        <a:cs typeface="HGPGothicE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50" spc="45" dirty="0" err="1">
                          <a:latin typeface="HGPGothicE"/>
                          <a:cs typeface="HGPGothicE"/>
                        </a:rPr>
                        <a:t>Thermogramm</a:t>
                      </a:r>
                      <a:endParaRPr sz="1950" dirty="0">
                        <a:latin typeface="HGPGothicE"/>
                        <a:cs typeface="HGPGothicE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71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3F7C-BEAE-A690-3ABF-16A106FD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956701" cy="1477328"/>
          </a:xfrm>
        </p:spPr>
        <p:txBody>
          <a:bodyPr/>
          <a:lstStyle/>
          <a:p>
            <a:r>
              <a:rPr lang="en-US" dirty="0" err="1"/>
              <a:t>Anforderungen</a:t>
            </a:r>
            <a:r>
              <a:rPr lang="en-US" dirty="0"/>
              <a:t> an </a:t>
            </a:r>
            <a:r>
              <a:rPr lang="en-US" dirty="0" err="1"/>
              <a:t>biometrische</a:t>
            </a:r>
            <a:r>
              <a:rPr lang="en-US" dirty="0"/>
              <a:t> </a:t>
            </a:r>
            <a:r>
              <a:rPr lang="en-US" dirty="0" err="1"/>
              <a:t>Merkmale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1391-F9D4-FF0E-F86D-ADC6AC3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676400"/>
            <a:ext cx="8573303" cy="49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9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CE72-D884-B79D-88DB-26494BA0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137301" cy="984885"/>
          </a:xfrm>
        </p:spPr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Biometrie</a:t>
            </a:r>
            <a:endParaRPr 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E9ACC5-6425-BC0E-D96E-144AF5038CB0}"/>
              </a:ext>
            </a:extLst>
          </p:cNvPr>
          <p:cNvSpPr txBox="1"/>
          <p:nvPr/>
        </p:nvSpPr>
        <p:spPr>
          <a:xfrm>
            <a:off x="628939" y="1549528"/>
            <a:ext cx="10350211" cy="4602542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10"/>
              </a:spcBef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1950" b="1" spc="-10" dirty="0">
                <a:latin typeface="Tahoma"/>
                <a:cs typeface="Tahoma"/>
              </a:rPr>
              <a:t>Konstanz:</a:t>
            </a:r>
            <a:endParaRPr sz="1950" dirty="0">
              <a:latin typeface="Tahoma"/>
              <a:cs typeface="Tahoma"/>
            </a:endParaRPr>
          </a:p>
          <a:p>
            <a:pPr marL="829310" marR="443865" lvl="1" indent="-31432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Das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Merkmal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sollte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sich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im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Laufe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der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Zeit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möglichst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wenig ändern.</a:t>
            </a:r>
            <a:endParaRPr sz="2200" dirty="0">
              <a:latin typeface="Tahoma"/>
              <a:cs typeface="Tahoma"/>
            </a:endParaRPr>
          </a:p>
          <a:p>
            <a:pPr marL="829310" marR="77470" lvl="1" indent="-31432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Kleinere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Veränderungen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können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durch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adaptive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biometrische </a:t>
            </a:r>
            <a:r>
              <a:rPr sz="2200" dirty="0">
                <a:latin typeface="Tahoma"/>
                <a:cs typeface="Tahoma"/>
              </a:rPr>
              <a:t>Verfahren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ausgeglichen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werden.</a:t>
            </a:r>
            <a:endParaRPr sz="22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3333CC"/>
              </a:buClr>
              <a:buFont typeface="Wingdings"/>
              <a:buChar char=""/>
            </a:pPr>
            <a:endParaRPr sz="27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1950" b="1" spc="-10" dirty="0">
                <a:latin typeface="Tahoma"/>
                <a:cs typeface="Tahoma"/>
              </a:rPr>
              <a:t>Merkmalsverbreitung:</a:t>
            </a:r>
            <a:endParaRPr sz="1950" dirty="0">
              <a:latin typeface="Tahoma"/>
              <a:cs typeface="Tahoma"/>
            </a:endParaRPr>
          </a:p>
          <a:p>
            <a:pPr marL="829310" marR="150495" lvl="1" indent="-31432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Kleine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Bevölkerungsgruppen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weisen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gewisse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Merkmale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nicht </a:t>
            </a:r>
            <a:r>
              <a:rPr sz="2200" dirty="0">
                <a:latin typeface="Tahoma"/>
                <a:cs typeface="Tahoma"/>
              </a:rPr>
              <a:t>auf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bzw.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für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sie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sind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bestimmte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Verfahren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nicht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geeignet.</a:t>
            </a:r>
            <a:endParaRPr sz="2200" dirty="0">
              <a:latin typeface="Tahoma"/>
              <a:cs typeface="Tahoma"/>
            </a:endParaRPr>
          </a:p>
          <a:p>
            <a:pPr marL="829310" marR="278130" lvl="1" indent="-31432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So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besitzt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zum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Beispiel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kleiner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Bevölkerungsanteil</a:t>
            </a:r>
            <a:r>
              <a:rPr sz="2200" spc="-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keine </a:t>
            </a:r>
            <a:r>
              <a:rPr sz="2200" dirty="0">
                <a:latin typeface="Tahoma"/>
                <a:cs typeface="Tahoma"/>
              </a:rPr>
              <a:t>ausgeprägten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Fingerabdruckstrukturen.</a:t>
            </a:r>
            <a:endParaRPr sz="2200"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Besteht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die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Gefahr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Verlustes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oder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der </a:t>
            </a:r>
            <a:r>
              <a:rPr sz="2200" spc="-10" dirty="0">
                <a:latin typeface="Tahoma"/>
                <a:cs typeface="Tahoma"/>
              </a:rPr>
              <a:t>Nichtverwendbarkeit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eines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biometrischen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Merkmals,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sollte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ein </a:t>
            </a:r>
            <a:r>
              <a:rPr sz="2200" dirty="0">
                <a:latin typeface="Tahoma"/>
                <a:cs typeface="Tahoma"/>
              </a:rPr>
              <a:t>Ersatzsystem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vorgesehen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werden.</a:t>
            </a:r>
            <a:endParaRPr sz="2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56300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4BAE-919D-D9A6-E68F-AB5ECA2B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594501" cy="984885"/>
          </a:xfrm>
        </p:spPr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: Keystroke Dynamic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43A8E-B581-F8D5-3397-0C518BB0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133600"/>
            <a:ext cx="5782482" cy="3372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F5488-A948-2E3B-422A-EBB8E7F5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32" y="2133600"/>
            <a:ext cx="579101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861D-4CC8-D4A2-5A8B-1D52D476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Akzeptanzraten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D5DDB2A-CB3A-C30B-7FFB-D8231AF06F36}"/>
              </a:ext>
            </a:extLst>
          </p:cNvPr>
          <p:cNvSpPr txBox="1"/>
          <p:nvPr/>
        </p:nvSpPr>
        <p:spPr>
          <a:xfrm>
            <a:off x="1682750" y="1635878"/>
            <a:ext cx="8197215" cy="136334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89890" indent="-377825">
              <a:lnSpc>
                <a:spcPct val="100000"/>
              </a:lnSpc>
              <a:spcBef>
                <a:spcPts val="1085"/>
              </a:spcBef>
              <a:buClr>
                <a:srgbClr val="3333CC"/>
              </a:buClr>
              <a:buSzPct val="85416"/>
              <a:buFont typeface="Wingdings"/>
              <a:buChar char=""/>
              <a:tabLst>
                <a:tab pos="389890" algn="l"/>
                <a:tab pos="391160" algn="l"/>
              </a:tabLst>
            </a:pPr>
            <a:r>
              <a:rPr sz="2400" b="1" dirty="0">
                <a:latin typeface="Tahoma"/>
                <a:cs typeface="Tahoma"/>
              </a:rPr>
              <a:t>FAR</a:t>
            </a:r>
            <a:r>
              <a:rPr sz="2400" b="1" spc="6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6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False</a:t>
            </a:r>
            <a:r>
              <a:rPr sz="2400" b="1" spc="7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Acceptance</a:t>
            </a:r>
            <a:r>
              <a:rPr sz="2400" b="1" spc="45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Rate</a:t>
            </a:r>
            <a:endParaRPr sz="2400">
              <a:latin typeface="Tahoma"/>
              <a:cs typeface="Tahoma"/>
            </a:endParaRPr>
          </a:p>
          <a:p>
            <a:pPr marL="1269365" lvl="1" indent="-252095">
              <a:lnSpc>
                <a:spcPct val="100000"/>
              </a:lnSpc>
              <a:spcBef>
                <a:spcPts val="860"/>
              </a:spcBef>
              <a:buChar char="•"/>
              <a:tabLst>
                <a:tab pos="1270000" algn="l"/>
              </a:tabLst>
            </a:pPr>
            <a:r>
              <a:rPr sz="2200" spc="-10" dirty="0">
                <a:latin typeface="Tahoma"/>
                <a:cs typeface="Tahoma"/>
              </a:rPr>
              <a:t>Sicherheitsmerkmal</a:t>
            </a:r>
            <a:endParaRPr sz="2200">
              <a:latin typeface="Tahoma"/>
              <a:cs typeface="Tahoma"/>
            </a:endParaRPr>
          </a:p>
          <a:p>
            <a:pPr marL="1269365" lvl="1" indent="-252095">
              <a:lnSpc>
                <a:spcPct val="100000"/>
              </a:lnSpc>
              <a:spcBef>
                <a:spcPts val="530"/>
              </a:spcBef>
              <a:buChar char="•"/>
              <a:tabLst>
                <a:tab pos="1270000" algn="l"/>
              </a:tabLst>
            </a:pPr>
            <a:r>
              <a:rPr sz="2200" dirty="0">
                <a:latin typeface="Tahoma"/>
                <a:cs typeface="Tahoma"/>
              </a:rPr>
              <a:t>Erkennung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einer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nichtberechtigten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Person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als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berechtigt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E6AE8B4-8CD0-0E95-B2F1-B8FA9BFF28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120" y="4593336"/>
            <a:ext cx="123443" cy="18288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33036087-4FA1-C38F-A04D-DCE9545FDB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1941" y="5117593"/>
            <a:ext cx="120395" cy="185927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29A831F2-0BCC-DEFE-53D4-2A2D688E0F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1941" y="5711953"/>
            <a:ext cx="120395" cy="185927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B6BCE843-A4B1-1707-3114-09F4FD29775D}"/>
              </a:ext>
            </a:extLst>
          </p:cNvPr>
          <p:cNvSpPr txBox="1"/>
          <p:nvPr/>
        </p:nvSpPr>
        <p:spPr>
          <a:xfrm>
            <a:off x="2019509" y="4308874"/>
            <a:ext cx="6997065" cy="166878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b="1" dirty="0">
                <a:latin typeface="Tahoma"/>
                <a:cs typeface="Tahoma"/>
              </a:rPr>
              <a:t>FRR</a:t>
            </a:r>
            <a:r>
              <a:rPr sz="2400" b="1" spc="7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6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False</a:t>
            </a:r>
            <a:r>
              <a:rPr sz="2400" b="1" spc="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Rejection</a:t>
            </a:r>
            <a:r>
              <a:rPr sz="2400" b="1" spc="35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Rate</a:t>
            </a:r>
            <a:endParaRPr sz="2400">
              <a:latin typeface="Tahoma"/>
              <a:cs typeface="Tahoma"/>
            </a:endParaRPr>
          </a:p>
          <a:p>
            <a:pPr marL="419100">
              <a:lnSpc>
                <a:spcPct val="100000"/>
              </a:lnSpc>
              <a:spcBef>
                <a:spcPts val="1245"/>
              </a:spcBef>
            </a:pPr>
            <a:r>
              <a:rPr sz="2400" spc="-10" dirty="0">
                <a:latin typeface="Tahoma"/>
                <a:cs typeface="Tahoma"/>
              </a:rPr>
              <a:t>Komfortmerkmal</a:t>
            </a:r>
            <a:endParaRPr sz="2400">
              <a:latin typeface="Tahoma"/>
              <a:cs typeface="Tahoma"/>
            </a:endParaRPr>
          </a:p>
          <a:p>
            <a:pPr marL="419100">
              <a:lnSpc>
                <a:spcPct val="100000"/>
              </a:lnSpc>
              <a:spcBef>
                <a:spcPts val="1800"/>
              </a:spcBef>
            </a:pPr>
            <a:r>
              <a:rPr sz="2400" dirty="0">
                <a:latin typeface="Tahoma"/>
                <a:cs typeface="Tahoma"/>
              </a:rPr>
              <a:t>Unberechtigte</a:t>
            </a:r>
            <a:r>
              <a:rPr sz="2400" spc="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Abweisung</a:t>
            </a:r>
            <a:r>
              <a:rPr sz="2400" spc="114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berechtigter</a:t>
            </a:r>
            <a:r>
              <a:rPr sz="2400" spc="6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Personen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BEF56A4D-3DD7-2E4A-F3DD-86338A0183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1327" y="3380233"/>
            <a:ext cx="5651698" cy="789431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2F6E4765-9D90-57E4-5800-7FA7C4D4A7F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2161" y="6044185"/>
            <a:ext cx="6251848" cy="7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6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ED00-A36C-A10B-E365-C3F7D112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Digitale </a:t>
            </a:r>
            <a:r>
              <a:rPr lang="en-GB" dirty="0" err="1"/>
              <a:t>Identität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D9038-8577-0042-3392-C5CD3071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76400"/>
            <a:ext cx="7620000" cy="467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72F32-F751-0C79-1313-CE2D0AA7C8A2}"/>
              </a:ext>
            </a:extLst>
          </p:cNvPr>
          <p:cNvSpPr txBox="1"/>
          <p:nvPr/>
        </p:nvSpPr>
        <p:spPr>
          <a:xfrm>
            <a:off x="8388350" y="2590800"/>
            <a:ext cx="335280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Identifikationsverfahren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Sie sich </a:t>
            </a:r>
            <a:r>
              <a:rPr lang="en-GB" dirty="0" err="1"/>
              <a:t>vorstellen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67369-70B4-7E75-EB3C-975C1A33B95C}"/>
              </a:ext>
            </a:extLst>
          </p:cNvPr>
          <p:cNvSpPr txBox="1"/>
          <p:nvPr/>
        </p:nvSpPr>
        <p:spPr>
          <a:xfrm>
            <a:off x="8388604" y="3944541"/>
            <a:ext cx="33528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Personalausweis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VideoIdent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PostIdent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31425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1D9-A324-94C9-33F6-BB5423AE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Error Rate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0C9B673-C839-EA7A-F2A1-448C69996E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5750" y="1828800"/>
            <a:ext cx="6347915" cy="47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6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2E91-35C5-DD87-15DB-ABE304DF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6899301" cy="984885"/>
          </a:xfrm>
        </p:spPr>
        <p:txBody>
          <a:bodyPr/>
          <a:lstStyle/>
          <a:p>
            <a:r>
              <a:rPr lang="en-US" dirty="0" err="1"/>
              <a:t>Biometrische</a:t>
            </a:r>
            <a:r>
              <a:rPr lang="en-US" dirty="0"/>
              <a:t> </a:t>
            </a:r>
            <a:r>
              <a:rPr lang="en-US" dirty="0" err="1"/>
              <a:t>Verfahren</a:t>
            </a:r>
            <a:r>
              <a:rPr lang="en-US" dirty="0"/>
              <a:t> </a:t>
            </a:r>
            <a:r>
              <a:rPr lang="en-US" dirty="0" err="1"/>
              <a:t>Vergleich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E10C35-0AAB-F926-D726-4FB77FA53321}"/>
              </a:ext>
            </a:extLst>
          </p:cNvPr>
          <p:cNvSpPr txBox="1"/>
          <p:nvPr/>
        </p:nvSpPr>
        <p:spPr>
          <a:xfrm>
            <a:off x="1891058" y="1545626"/>
            <a:ext cx="7997825" cy="6134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90525" marR="5080" indent="-378460">
              <a:lnSpc>
                <a:spcPts val="2200"/>
              </a:lnSpc>
              <a:spcBef>
                <a:spcPts val="365"/>
              </a:spcBef>
              <a:buClr>
                <a:srgbClr val="3333CC"/>
              </a:buClr>
              <a:buSzPct val="85000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2000" dirty="0">
                <a:latin typeface="Tahoma"/>
                <a:cs typeface="Tahoma"/>
              </a:rPr>
              <a:t>Die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Nutzbarkeit,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Nutzerakzeptanz,</a:t>
            </a:r>
            <a:r>
              <a:rPr sz="2000" spc="1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sowie</a:t>
            </a:r>
            <a:r>
              <a:rPr sz="2000" spc="9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technische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und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finanzielle </a:t>
            </a:r>
            <a:r>
              <a:rPr sz="2000" dirty="0">
                <a:latin typeface="Tahoma"/>
                <a:cs typeface="Tahoma"/>
              </a:rPr>
              <a:t>Aufwendungen</a:t>
            </a:r>
            <a:r>
              <a:rPr sz="2000" spc="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müssen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Relation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zur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Sicherheit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gesetzt</a:t>
            </a:r>
            <a:r>
              <a:rPr sz="2000" spc="5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werden.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897FB71-E86E-7A70-C0A9-B67CBD94717B}"/>
              </a:ext>
            </a:extLst>
          </p:cNvPr>
          <p:cNvSpPr txBox="1"/>
          <p:nvPr/>
        </p:nvSpPr>
        <p:spPr>
          <a:xfrm>
            <a:off x="3472611" y="3026963"/>
            <a:ext cx="4743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85" dirty="0">
                <a:latin typeface="HGPGothicE"/>
                <a:cs typeface="HGPGothicE"/>
              </a:rPr>
              <a:t>DNA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16019C8-55E8-F8AA-BAEB-0BC771C859CB}"/>
              </a:ext>
            </a:extLst>
          </p:cNvPr>
          <p:cNvSpPr txBox="1"/>
          <p:nvPr/>
        </p:nvSpPr>
        <p:spPr>
          <a:xfrm>
            <a:off x="3472611" y="3336566"/>
            <a:ext cx="641350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800" spc="-20" dirty="0">
                <a:latin typeface="HGPGothicE"/>
                <a:cs typeface="HGPGothicE"/>
              </a:rPr>
              <a:t>Iris</a:t>
            </a:r>
            <a:endParaRPr sz="1800">
              <a:latin typeface="HGPGothicE"/>
              <a:cs typeface="HGPGothicE"/>
            </a:endParaRPr>
          </a:p>
          <a:p>
            <a:pPr>
              <a:lnSpc>
                <a:spcPts val="2050"/>
              </a:lnSpc>
              <a:spcBef>
                <a:spcPts val="260"/>
              </a:spcBef>
            </a:pPr>
            <a:r>
              <a:rPr sz="1800" spc="-10" dirty="0">
                <a:latin typeface="HGPGothicE"/>
                <a:cs typeface="HGPGothicE"/>
              </a:rPr>
              <a:t>Retina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F1396F-59A2-D975-79A1-92859959288F}"/>
              </a:ext>
            </a:extLst>
          </p:cNvPr>
          <p:cNvSpPr txBox="1"/>
          <p:nvPr/>
        </p:nvSpPr>
        <p:spPr>
          <a:xfrm>
            <a:off x="7036520" y="3644389"/>
            <a:ext cx="64833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45" dirty="0">
                <a:latin typeface="HGPGothicE"/>
                <a:cs typeface="HGPGothicE"/>
              </a:rPr>
              <a:t>Finger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E739270-65E2-4476-62F1-040F89D909AC}"/>
              </a:ext>
            </a:extLst>
          </p:cNvPr>
          <p:cNvSpPr txBox="1"/>
          <p:nvPr/>
        </p:nvSpPr>
        <p:spPr>
          <a:xfrm>
            <a:off x="3472611" y="3953102"/>
            <a:ext cx="24326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  <a:tabLst>
                <a:tab pos="1783714" algn="l"/>
              </a:tabLst>
            </a:pPr>
            <a:r>
              <a:rPr sz="1800" spc="45" dirty="0">
                <a:latin typeface="HGPGothicE"/>
                <a:cs typeface="HGPGothicE"/>
              </a:rPr>
              <a:t>Finger</a:t>
            </a:r>
            <a:r>
              <a:rPr sz="1800" dirty="0">
                <a:latin typeface="HGPGothicE"/>
                <a:cs typeface="HGPGothicE"/>
              </a:rPr>
              <a:t>	</a:t>
            </a:r>
            <a:r>
              <a:rPr sz="1800" spc="45" dirty="0">
                <a:latin typeface="HGPGothicE"/>
                <a:cs typeface="HGPGothicE"/>
              </a:rPr>
              <a:t>Finger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9F450EF-8595-E8C6-A826-B97AE87E3FF2}"/>
              </a:ext>
            </a:extLst>
          </p:cNvPr>
          <p:cNvSpPr txBox="1"/>
          <p:nvPr/>
        </p:nvSpPr>
        <p:spPr>
          <a:xfrm>
            <a:off x="5256841" y="4260925"/>
            <a:ext cx="2421255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1779270" algn="l"/>
              </a:tabLst>
            </a:pPr>
            <a:r>
              <a:rPr sz="1800" spc="-20" dirty="0">
                <a:latin typeface="HGPGothicE"/>
                <a:cs typeface="HGPGothicE"/>
              </a:rPr>
              <a:t>Iris</a:t>
            </a:r>
            <a:r>
              <a:rPr sz="1800" dirty="0">
                <a:latin typeface="HGPGothicE"/>
                <a:cs typeface="HGPGothicE"/>
              </a:rPr>
              <a:t>	</a:t>
            </a:r>
            <a:r>
              <a:rPr sz="1800" spc="-20" dirty="0">
                <a:latin typeface="HGPGothicE"/>
                <a:cs typeface="HGPGothicE"/>
              </a:rPr>
              <a:t>Iris</a:t>
            </a:r>
            <a:endParaRPr sz="1800">
              <a:latin typeface="HGPGothicE"/>
              <a:cs typeface="HGPGothicE"/>
            </a:endParaRPr>
          </a:p>
          <a:p>
            <a:pPr>
              <a:lnSpc>
                <a:spcPts val="2050"/>
              </a:lnSpc>
              <a:spcBef>
                <a:spcPts val="275"/>
              </a:spcBef>
              <a:tabLst>
                <a:tab pos="1779270" algn="l"/>
              </a:tabLst>
            </a:pPr>
            <a:r>
              <a:rPr sz="1800" spc="-10" dirty="0">
                <a:latin typeface="HGPGothicE"/>
                <a:cs typeface="HGPGothicE"/>
              </a:rPr>
              <a:t>Retina</a:t>
            </a:r>
            <a:r>
              <a:rPr sz="1800" dirty="0">
                <a:latin typeface="HGPGothicE"/>
                <a:cs typeface="HGPGothicE"/>
              </a:rPr>
              <a:t>	</a:t>
            </a:r>
            <a:r>
              <a:rPr sz="1800" spc="-10" dirty="0">
                <a:latin typeface="HGPGothicE"/>
                <a:cs typeface="HGPGothicE"/>
              </a:rPr>
              <a:t>Retina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0A68F2-F3AB-B330-F82F-2361C8D94B57}"/>
              </a:ext>
            </a:extLst>
          </p:cNvPr>
          <p:cNvSpPr txBox="1"/>
          <p:nvPr/>
        </p:nvSpPr>
        <p:spPr>
          <a:xfrm>
            <a:off x="10838291" y="2756766"/>
            <a:ext cx="196850" cy="2273935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A5A5A5"/>
                </a:solidFill>
                <a:latin typeface="Tahoma"/>
                <a:cs typeface="Tahoma"/>
              </a:rPr>
              <a:t>Morgan</a:t>
            </a:r>
            <a:r>
              <a:rPr sz="1100" spc="15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A5A5A5"/>
                </a:solidFill>
                <a:latin typeface="Tahoma"/>
                <a:cs typeface="Tahoma"/>
              </a:rPr>
              <a:t>Keegan</a:t>
            </a:r>
            <a:r>
              <a:rPr sz="1100" spc="2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A5A5A5"/>
                </a:solidFill>
                <a:latin typeface="Tahoma"/>
                <a:cs typeface="Tahoma"/>
              </a:rPr>
              <a:t>&amp;</a:t>
            </a:r>
            <a:r>
              <a:rPr sz="1100" spc="3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A5A5A5"/>
                </a:solidFill>
                <a:latin typeface="Tahoma"/>
                <a:cs typeface="Tahoma"/>
              </a:rPr>
              <a:t>Co</a:t>
            </a:r>
            <a:r>
              <a:rPr sz="1100" spc="1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A5A5A5"/>
                </a:solidFill>
                <a:latin typeface="Tahoma"/>
                <a:cs typeface="Tahoma"/>
              </a:rPr>
              <a:t>(Januar</a:t>
            </a:r>
            <a:r>
              <a:rPr sz="1100" spc="10" dirty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A5A5A5"/>
                </a:solidFill>
                <a:latin typeface="Tahoma"/>
                <a:cs typeface="Tahoma"/>
              </a:rPr>
              <a:t>2001)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1" name="object 10">
            <a:extLst>
              <a:ext uri="{FF2B5EF4-FFF2-40B4-BE49-F238E27FC236}">
                <a16:creationId xmlns:a16="http://schemas.microsoft.com/office/drawing/2014/main" id="{B6661600-7E75-D99C-BF0C-1515DE1B17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765" y="2967991"/>
            <a:ext cx="1799844" cy="315467"/>
          </a:xfrm>
          <a:prstGeom prst="rect">
            <a:avLst/>
          </a:prstGeom>
        </p:spPr>
      </p:pic>
      <p:pic>
        <p:nvPicPr>
          <p:cNvPr id="12" name="object 11">
            <a:extLst>
              <a:ext uri="{FF2B5EF4-FFF2-40B4-BE49-F238E27FC236}">
                <a16:creationId xmlns:a16="http://schemas.microsoft.com/office/drawing/2014/main" id="{9D4FB9AD-7CAA-7311-54ED-ACA5E43E81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6990" y="4812031"/>
            <a:ext cx="1795271" cy="316991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0A6376BD-18C2-8ED4-05B3-6D907C1FB5A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0925" y="4812031"/>
            <a:ext cx="1799844" cy="316991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E11D2D7E-DCF8-C326-50D4-3F51F218E8F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0950" y="5452110"/>
            <a:ext cx="5361432" cy="316991"/>
          </a:xfrm>
          <a:prstGeom prst="rect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0A167489-B67B-6C17-436E-E8AB52ED27B7}"/>
              </a:ext>
            </a:extLst>
          </p:cNvPr>
          <p:cNvSpPr txBox="1"/>
          <p:nvPr/>
        </p:nvSpPr>
        <p:spPr>
          <a:xfrm>
            <a:off x="2523997" y="5455159"/>
            <a:ext cx="5355590" cy="307975"/>
          </a:xfrm>
          <a:prstGeom prst="rect">
            <a:avLst/>
          </a:prstGeom>
          <a:ln w="32003">
            <a:solidFill>
              <a:srgbClr val="951C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2380"/>
              </a:lnSpc>
            </a:pPr>
            <a:r>
              <a:rPr sz="2000" dirty="0">
                <a:latin typeface="Arial"/>
                <a:cs typeface="Arial"/>
              </a:rPr>
              <a:t>Fahndung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nach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Schwerverbrechern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6" name="object 15">
            <a:extLst>
              <a:ext uri="{FF2B5EF4-FFF2-40B4-BE49-F238E27FC236}">
                <a16:creationId xmlns:a16="http://schemas.microsoft.com/office/drawing/2014/main" id="{DB70365E-855B-61FB-FE4E-538FFFB41E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0950" y="5877307"/>
            <a:ext cx="5361432" cy="315467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46671D8E-BDA8-7B96-6F1D-C952DCED3416}"/>
              </a:ext>
            </a:extLst>
          </p:cNvPr>
          <p:cNvSpPr txBox="1"/>
          <p:nvPr/>
        </p:nvSpPr>
        <p:spPr>
          <a:xfrm>
            <a:off x="2523997" y="5881878"/>
            <a:ext cx="5355590" cy="307975"/>
          </a:xfrm>
          <a:prstGeom prst="rect">
            <a:avLst/>
          </a:prstGeom>
          <a:ln w="32003">
            <a:solidFill>
              <a:srgbClr val="5679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2370"/>
              </a:lnSpc>
            </a:pPr>
            <a:r>
              <a:rPr sz="2000" spc="-10" dirty="0">
                <a:latin typeface="Arial"/>
                <a:cs typeface="Arial"/>
              </a:rPr>
              <a:t>Hochsicherheitsanwendungen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8" name="object 17">
            <a:extLst>
              <a:ext uri="{FF2B5EF4-FFF2-40B4-BE49-F238E27FC236}">
                <a16:creationId xmlns:a16="http://schemas.microsoft.com/office/drawing/2014/main" id="{0F402EF4-235F-0828-DF9F-6412B07FB17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0925" y="3586734"/>
            <a:ext cx="1799844" cy="315467"/>
          </a:xfrm>
          <a:prstGeom prst="rect">
            <a:avLst/>
          </a:prstGeom>
        </p:spPr>
      </p:pic>
      <p:grpSp>
        <p:nvGrpSpPr>
          <p:cNvPr id="19" name="object 18">
            <a:extLst>
              <a:ext uri="{FF2B5EF4-FFF2-40B4-BE49-F238E27FC236}">
                <a16:creationId xmlns:a16="http://schemas.microsoft.com/office/drawing/2014/main" id="{EAB93945-8701-9372-B1BE-D4F391147E6D}"/>
              </a:ext>
            </a:extLst>
          </p:cNvPr>
          <p:cNvGrpSpPr/>
          <p:nvPr/>
        </p:nvGrpSpPr>
        <p:grpSpPr>
          <a:xfrm>
            <a:off x="3334765" y="3283459"/>
            <a:ext cx="5366385" cy="1537970"/>
            <a:chOff x="2074163" y="3386328"/>
            <a:chExt cx="5366385" cy="1537970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E0D04194-1063-CA68-8C17-38B406F5027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4163" y="3386328"/>
              <a:ext cx="1799844" cy="627887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36F7764E-D863-A843-E9CE-3AFDF0BB5D8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6388" y="4296156"/>
              <a:ext cx="3573779" cy="627887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7BADF38-29B3-43BD-B7E3-64BD12803FD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4163" y="4000500"/>
              <a:ext cx="3579875" cy="307848"/>
            </a:xfrm>
            <a:prstGeom prst="rect">
              <a:avLst/>
            </a:prstGeom>
          </p:spPr>
        </p:pic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711A593C-95BD-1DC3-6893-337746CA3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61378"/>
              </p:ext>
            </p:extLst>
          </p:nvPr>
        </p:nvGraphicFramePr>
        <p:xfrm>
          <a:off x="2216150" y="2590800"/>
          <a:ext cx="8419462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5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75">
                          <a:latin typeface="Calibri"/>
                          <a:cs typeface="Calibri"/>
                        </a:rPr>
                        <a:t>Rank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65">
                          <a:latin typeface="Calibri"/>
                          <a:cs typeface="Calibri"/>
                        </a:rPr>
                        <a:t>Accuracy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951C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55">
                          <a:latin typeface="Calibri"/>
                          <a:cs typeface="Calibri"/>
                        </a:rPr>
                        <a:t>Convenience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120">
                          <a:latin typeface="Calibri"/>
                          <a:cs typeface="Calibri"/>
                        </a:rPr>
                        <a:t>Cost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114">
                          <a:latin typeface="Calibri"/>
                          <a:cs typeface="Calibri"/>
                        </a:rPr>
                        <a:t>MOC</a:t>
                      </a:r>
                      <a:r>
                        <a:rPr sz="1800" b="1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30">
                          <a:latin typeface="Calibri"/>
                          <a:cs typeface="Calibri"/>
                        </a:rPr>
                        <a:t>integ</a:t>
                      </a:r>
                      <a:r>
                        <a:rPr sz="1800" b="1" spc="-22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>
                          <a:latin typeface="Calibri"/>
                          <a:cs typeface="Calibri"/>
                        </a:rPr>
                        <a:t>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1</a:t>
                      </a: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951C3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51C3F"/>
                      </a:solidFill>
                      <a:prstDash val="solid"/>
                    </a:lnL>
                    <a:lnR w="38100">
                      <a:solidFill>
                        <a:srgbClr val="951C3F"/>
                      </a:solidFill>
                      <a:prstDash val="solid"/>
                    </a:lnR>
                    <a:lnT w="38100">
                      <a:solidFill>
                        <a:srgbClr val="951C3F"/>
                      </a:solidFill>
                      <a:prstDash val="solid"/>
                    </a:lnT>
                    <a:lnB w="57150">
                      <a:solidFill>
                        <a:srgbClr val="567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Voice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951C3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Voice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spc="40">
                          <a:latin typeface="HGPGothicE"/>
                          <a:cs typeface="HGPGothicE"/>
                        </a:rPr>
                        <a:t>Finger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2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57150">
                      <a:solidFill>
                        <a:srgbClr val="56799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55">
                          <a:latin typeface="HGPGothicE"/>
                          <a:cs typeface="HGPGothicE"/>
                        </a:rPr>
                        <a:t>Face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Signature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Voice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3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Signature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38100">
                      <a:solidFill>
                        <a:srgbClr val="FFBF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BF00"/>
                      </a:solidFill>
                      <a:prstDash val="solid"/>
                    </a:lnL>
                    <a:lnR w="38100">
                      <a:solidFill>
                        <a:srgbClr val="FFBF00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B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spcBef>
                          <a:spcPts val="130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4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BF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B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BF00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38100">
                      <a:solidFill>
                        <a:srgbClr val="FFB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100"/>
                        </a:lnSpc>
                        <a:spcBef>
                          <a:spcPts val="130"/>
                        </a:spcBef>
                      </a:pPr>
                      <a:r>
                        <a:rPr sz="1800" spc="55">
                          <a:latin typeface="HGPGothicE"/>
                          <a:cs typeface="HGPGothicE"/>
                        </a:rPr>
                        <a:t>Face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FFB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38100">
                      <a:solidFill>
                        <a:srgbClr val="567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5</a:t>
                      </a: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55">
                          <a:latin typeface="HGPGothicE"/>
                          <a:cs typeface="HGPGothicE"/>
                        </a:rPr>
                        <a:t>Face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B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38100">
                      <a:solidFill>
                        <a:srgbClr val="56799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>
                          <a:latin typeface="HGPGothicE"/>
                          <a:cs typeface="HGPGothicE"/>
                        </a:rPr>
                        <a:t>6</a:t>
                      </a: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Signature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67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67993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6799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67993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dirty="0">
                          <a:latin typeface="HGPGothicE"/>
                          <a:cs typeface="HGPGothicE"/>
                        </a:rPr>
                        <a:t>7</a:t>
                      </a: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spc="-10">
                          <a:latin typeface="HGPGothicE"/>
                          <a:cs typeface="HGPGothicE"/>
                        </a:rPr>
                        <a:t>Voice</a:t>
                      </a:r>
                      <a:endParaRPr sz="1800">
                        <a:latin typeface="HGPGothicE"/>
                        <a:cs typeface="HGPGothicE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951C3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51C3F"/>
                      </a:solidFill>
                      <a:prstDash val="solid"/>
                    </a:lnL>
                    <a:lnR w="57150">
                      <a:solidFill>
                        <a:srgbClr val="951C3F"/>
                      </a:solidFill>
                      <a:prstDash val="solid"/>
                    </a:lnR>
                    <a:lnT w="38100">
                      <a:solidFill>
                        <a:srgbClr val="567993"/>
                      </a:solidFill>
                      <a:prstDash val="solid"/>
                    </a:lnT>
                    <a:lnB w="12700">
                      <a:solidFill>
                        <a:srgbClr val="951C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951C3F"/>
                      </a:solidFill>
                      <a:prstDash val="solid"/>
                    </a:lnL>
                    <a:lnR w="38100">
                      <a:solidFill>
                        <a:srgbClr val="951C3F"/>
                      </a:solidFill>
                      <a:prstDash val="solid"/>
                    </a:lnR>
                    <a:lnT w="38100">
                      <a:solidFill>
                        <a:srgbClr val="567993"/>
                      </a:solidFill>
                      <a:prstDash val="solid"/>
                    </a:lnT>
                    <a:lnB w="12700">
                      <a:solidFill>
                        <a:srgbClr val="951C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51C3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3">
            <a:extLst>
              <a:ext uri="{FF2B5EF4-FFF2-40B4-BE49-F238E27FC236}">
                <a16:creationId xmlns:a16="http://schemas.microsoft.com/office/drawing/2014/main" id="{BD9C08C3-A734-DC6A-5D78-BBA1E068EF44}"/>
              </a:ext>
            </a:extLst>
          </p:cNvPr>
          <p:cNvSpPr txBox="1"/>
          <p:nvPr/>
        </p:nvSpPr>
        <p:spPr>
          <a:xfrm>
            <a:off x="5256841" y="4878350"/>
            <a:ext cx="47180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80" dirty="0">
                <a:latin typeface="HGPGothicE"/>
                <a:cs typeface="HGPGothicE"/>
              </a:rPr>
              <a:t>DNA</a:t>
            </a:r>
            <a:endParaRPr sz="1800">
              <a:latin typeface="HGPGothicE"/>
              <a:cs typeface="HGPGothicE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9F441C0-51C8-2A2B-BCB5-7B9BF2E70AA9}"/>
              </a:ext>
            </a:extLst>
          </p:cNvPr>
          <p:cNvSpPr txBox="1"/>
          <p:nvPr/>
        </p:nvSpPr>
        <p:spPr>
          <a:xfrm>
            <a:off x="7036520" y="4878350"/>
            <a:ext cx="4743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85" dirty="0">
                <a:latin typeface="HGPGothicE"/>
                <a:cs typeface="HGPGothicE"/>
              </a:rPr>
              <a:t>DNA</a:t>
            </a:r>
            <a:endParaRPr sz="1800">
              <a:latin typeface="HGPGothicE"/>
              <a:cs typeface="HGPGothicE"/>
            </a:endParaRPr>
          </a:p>
        </p:txBody>
      </p:sp>
      <p:pic>
        <p:nvPicPr>
          <p:cNvPr id="26" name="object 25">
            <a:extLst>
              <a:ext uri="{FF2B5EF4-FFF2-40B4-BE49-F238E27FC236}">
                <a16:creationId xmlns:a16="http://schemas.microsoft.com/office/drawing/2014/main" id="{59FCF22C-EC1E-5FE3-7F68-0458A6A4289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20950" y="6300978"/>
            <a:ext cx="5361432" cy="315467"/>
          </a:xfrm>
          <a:prstGeom prst="rect">
            <a:avLst/>
          </a:prstGeom>
        </p:spPr>
      </p:pic>
      <p:sp>
        <p:nvSpPr>
          <p:cNvPr id="27" name="object 26">
            <a:extLst>
              <a:ext uri="{FF2B5EF4-FFF2-40B4-BE49-F238E27FC236}">
                <a16:creationId xmlns:a16="http://schemas.microsoft.com/office/drawing/2014/main" id="{55739DE2-E4A3-34B4-B478-3A54965427E9}"/>
              </a:ext>
            </a:extLst>
          </p:cNvPr>
          <p:cNvSpPr txBox="1"/>
          <p:nvPr/>
        </p:nvSpPr>
        <p:spPr>
          <a:xfrm>
            <a:off x="2523997" y="6305551"/>
            <a:ext cx="5355590" cy="307975"/>
          </a:xfrm>
          <a:prstGeom prst="rect">
            <a:avLst/>
          </a:prstGeom>
          <a:ln w="32003">
            <a:solidFill>
              <a:srgbClr val="FFB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2370"/>
              </a:lnSpc>
            </a:pPr>
            <a:r>
              <a:rPr sz="2000" dirty="0">
                <a:latin typeface="Arial"/>
                <a:cs typeface="Arial"/>
              </a:rPr>
              <a:t>Alltägliche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Sicherheitsanforderungen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712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492443"/>
          </a:xfrm>
        </p:spPr>
        <p:txBody>
          <a:bodyPr/>
          <a:lstStyle/>
          <a:p>
            <a:r>
              <a:rPr lang="de-DE" sz="3200" dirty="0"/>
              <a:t>MULTI FACTOR AUTHENTICATION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4586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E8AD-9663-4F97-ABCC-5783A669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609600"/>
            <a:ext cx="8270901" cy="1477328"/>
          </a:xfrm>
        </p:spPr>
        <p:txBody>
          <a:bodyPr/>
          <a:lstStyle/>
          <a:p>
            <a:r>
              <a:rPr lang="en-US" dirty="0"/>
              <a:t>Adaptive </a:t>
            </a:r>
            <a:r>
              <a:rPr lang="en-US" dirty="0" err="1"/>
              <a:t>Sicherheit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mehrerer</a:t>
            </a:r>
            <a:r>
              <a:rPr lang="en-US" dirty="0"/>
              <a:t> </a:t>
            </a:r>
            <a:r>
              <a:rPr lang="en-US" dirty="0" err="1"/>
              <a:t>Faktoren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40288EE-119F-2D2B-754F-2C159EAB34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819" y="1905000"/>
            <a:ext cx="7979531" cy="429768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7C9432AA-35FB-F2E5-20BF-C0234E6BE6A3}"/>
              </a:ext>
            </a:extLst>
          </p:cNvPr>
          <p:cNvSpPr txBox="1"/>
          <p:nvPr/>
        </p:nvSpPr>
        <p:spPr>
          <a:xfrm>
            <a:off x="4580071" y="5013496"/>
            <a:ext cx="248285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8425">
              <a:lnSpc>
                <a:spcPct val="1012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z.B.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Login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(Wissen)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oder </a:t>
            </a:r>
            <a:r>
              <a:rPr sz="1600" dirty="0">
                <a:latin typeface="Arial"/>
                <a:cs typeface="Arial"/>
              </a:rPr>
              <a:t>EC-Karte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auflegen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(Besitz)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75600F4-DA35-0931-71D5-FF18288FC9A0}"/>
              </a:ext>
            </a:extLst>
          </p:cNvPr>
          <p:cNvSpPr txBox="1"/>
          <p:nvPr/>
        </p:nvSpPr>
        <p:spPr>
          <a:xfrm>
            <a:off x="4689772" y="2366300"/>
            <a:ext cx="2263140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965" marR="5080" indent="-88900" algn="just">
              <a:lnSpc>
                <a:spcPct val="101600"/>
              </a:lnSpc>
              <a:spcBef>
                <a:spcPts val="90"/>
              </a:spcBef>
            </a:pPr>
            <a:r>
              <a:rPr sz="1600" dirty="0">
                <a:latin typeface="Arial"/>
                <a:cs typeface="Arial"/>
              </a:rPr>
              <a:t>z.B.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Chip-TAN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(Besitz)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+ </a:t>
            </a:r>
            <a:r>
              <a:rPr sz="1600" dirty="0">
                <a:latin typeface="Arial"/>
                <a:cs typeface="Arial"/>
              </a:rPr>
              <a:t>Passwortes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(Wissen)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+ </a:t>
            </a:r>
            <a:r>
              <a:rPr sz="1600" dirty="0">
                <a:latin typeface="Arial"/>
                <a:cs typeface="Arial"/>
              </a:rPr>
              <a:t>Fingerabdruck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(Sein)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759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6D9F-BBC6-8931-0979-5BE02B29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533400"/>
            <a:ext cx="8042301" cy="1477328"/>
          </a:xfrm>
        </p:spPr>
        <p:txBody>
          <a:bodyPr/>
          <a:lstStyle/>
          <a:p>
            <a:r>
              <a:rPr lang="en-US" dirty="0"/>
              <a:t>Adaptive </a:t>
            </a:r>
            <a:r>
              <a:rPr lang="en-US" dirty="0" err="1"/>
              <a:t>Sicherheit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mehrerer</a:t>
            </a:r>
            <a:r>
              <a:rPr lang="en-US" dirty="0"/>
              <a:t> </a:t>
            </a:r>
            <a:r>
              <a:rPr lang="en-US" dirty="0" err="1"/>
              <a:t>Faktoren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81C8079-3351-F365-7D05-48A697703A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950" y="1676400"/>
            <a:ext cx="9038843" cy="45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0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418E-20E3-C0B3-F301-9AFD73E5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533400"/>
            <a:ext cx="7813701" cy="1477328"/>
          </a:xfrm>
        </p:spPr>
        <p:txBody>
          <a:bodyPr/>
          <a:lstStyle/>
          <a:p>
            <a:r>
              <a:rPr lang="en-US" dirty="0"/>
              <a:t>Adaptive </a:t>
            </a:r>
            <a:r>
              <a:rPr lang="en-US" dirty="0" err="1"/>
              <a:t>Sicherheit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</a:t>
            </a:r>
            <a:r>
              <a:rPr lang="en-US" dirty="0" err="1"/>
              <a:t>mehrerer</a:t>
            </a:r>
            <a:r>
              <a:rPr lang="en-US" dirty="0"/>
              <a:t> </a:t>
            </a:r>
            <a:r>
              <a:rPr lang="en-US" dirty="0" err="1"/>
              <a:t>Faktoren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64A8B25-E786-432C-25A7-4F113F65B37D}"/>
              </a:ext>
            </a:extLst>
          </p:cNvPr>
          <p:cNvSpPr txBox="1"/>
          <p:nvPr/>
        </p:nvSpPr>
        <p:spPr>
          <a:xfrm>
            <a:off x="311150" y="1539240"/>
            <a:ext cx="8031480" cy="6134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90525" marR="5080" indent="-378460">
              <a:lnSpc>
                <a:spcPts val="2200"/>
              </a:lnSpc>
              <a:spcBef>
                <a:spcPts val="365"/>
              </a:spcBef>
              <a:buClr>
                <a:srgbClr val="3333CC"/>
              </a:buClr>
              <a:buSzPct val="85000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2000" dirty="0">
                <a:latin typeface="Tahoma"/>
                <a:cs typeface="Tahoma"/>
              </a:rPr>
              <a:t>Für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die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Bestimmung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des</a:t>
            </a:r>
            <a:r>
              <a:rPr sz="2000" spc="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Sicherheitsniveaus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kann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eine</a:t>
            </a:r>
            <a:r>
              <a:rPr sz="2000" spc="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vierte</a:t>
            </a:r>
            <a:r>
              <a:rPr sz="2000" spc="5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Klasse </a:t>
            </a:r>
            <a:r>
              <a:rPr sz="2000" dirty="0">
                <a:latin typeface="Tahoma"/>
                <a:cs typeface="Tahoma"/>
              </a:rPr>
              <a:t>für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die</a:t>
            </a:r>
            <a:r>
              <a:rPr sz="2000" spc="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MFA</a:t>
            </a:r>
            <a:r>
              <a:rPr sz="2000" spc="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gebildet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werden.</a:t>
            </a:r>
            <a:endParaRPr sz="2000" dirty="0">
              <a:latin typeface="Tahoma"/>
              <a:cs typeface="Tahoma"/>
            </a:endParaRPr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94E21662-16CD-621D-0004-326719571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04932"/>
              </p:ext>
            </p:extLst>
          </p:nvPr>
        </p:nvGraphicFramePr>
        <p:xfrm>
          <a:off x="4604004" y="1845945"/>
          <a:ext cx="7631430" cy="2330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753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Faktor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Beispiele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Wissen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660"/>
                        </a:lnSpc>
                      </a:pPr>
                      <a:r>
                        <a:rPr sz="1400">
                          <a:latin typeface="Arial"/>
                          <a:cs typeface="Arial"/>
                        </a:rPr>
                        <a:t>Benutzername,</a:t>
                      </a:r>
                      <a:r>
                        <a:rPr sz="1400" spc="10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Kundennummer,</a:t>
                      </a:r>
                      <a:r>
                        <a:rPr sz="1400" spc="114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Geburtsort,</a:t>
                      </a:r>
                      <a:r>
                        <a:rPr sz="1400" spc="85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Geburtsdatum,</a:t>
                      </a:r>
                      <a:r>
                        <a:rPr sz="1400" spc="85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PIN,</a:t>
                      </a:r>
                      <a:r>
                        <a:rPr sz="1400" spc="35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>
                          <a:latin typeface="Arial"/>
                          <a:cs typeface="Arial"/>
                        </a:rPr>
                        <a:t>Passwort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Besitz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marR="325755">
                        <a:lnSpc>
                          <a:spcPts val="17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Kryptographische</a:t>
                      </a:r>
                      <a:r>
                        <a:rPr sz="1400" spc="7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Schlüssel,</a:t>
                      </a:r>
                      <a:r>
                        <a:rPr sz="1400" spc="4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Hard</a:t>
                      </a:r>
                      <a:r>
                        <a:rPr sz="1400" spc="25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–und</a:t>
                      </a:r>
                      <a:r>
                        <a:rPr sz="1400" spc="45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Software</a:t>
                      </a:r>
                      <a:r>
                        <a:rPr sz="1400" spc="3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Token,</a:t>
                      </a:r>
                      <a:r>
                        <a:rPr sz="1400" spc="4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>
                          <a:latin typeface="Arial"/>
                          <a:cs typeface="Arial"/>
                        </a:rPr>
                        <a:t>Sicherheitsmodule, Smartcards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Inhärenz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660"/>
                        </a:lnSpc>
                      </a:pPr>
                      <a:r>
                        <a:rPr sz="1400">
                          <a:latin typeface="Arial"/>
                          <a:cs typeface="Arial"/>
                        </a:rPr>
                        <a:t>Unterschrift,</a:t>
                      </a:r>
                      <a:r>
                        <a:rPr sz="1400" spc="65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Fingerabdruck,</a:t>
                      </a:r>
                      <a:r>
                        <a:rPr sz="1400" spc="9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Stimme,</a:t>
                      </a:r>
                      <a:r>
                        <a:rPr sz="1400" spc="50"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latin typeface="Arial"/>
                          <a:cs typeface="Arial"/>
                        </a:rPr>
                        <a:t>Tippverhalten,</a:t>
                      </a:r>
                      <a:r>
                        <a:rPr sz="1400" spc="12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>
                          <a:latin typeface="Arial"/>
                          <a:cs typeface="Arial"/>
                        </a:rPr>
                        <a:t>Mausbewegungen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Verhalten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401955">
                        <a:lnSpc>
                          <a:spcPts val="1700"/>
                        </a:lnSpc>
                        <a:spcBef>
                          <a:spcPts val="20"/>
                        </a:spcBef>
                      </a:pP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Vergangene</a:t>
                      </a:r>
                      <a:r>
                        <a:rPr sz="14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Transaktionen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verwendete</a:t>
                      </a:r>
                      <a:r>
                        <a:rPr sz="140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Geräte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Besuchte</a:t>
                      </a:r>
                      <a:r>
                        <a:rPr sz="14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Orte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verwendete</a:t>
                      </a:r>
                      <a:r>
                        <a:rPr sz="1400" b="1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Softwareversionen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Aktivitäten</a:t>
                      </a:r>
                      <a:r>
                        <a:rPr sz="1400" b="1" spc="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sozialen</a:t>
                      </a:r>
                      <a:r>
                        <a:rPr sz="140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Medien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Timing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7F4590E-11A0-5288-7E73-9814DD89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48386"/>
              </p:ext>
            </p:extLst>
          </p:nvPr>
        </p:nvGraphicFramePr>
        <p:xfrm>
          <a:off x="1301750" y="4267200"/>
          <a:ext cx="8134982" cy="244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6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95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latin typeface="Arial"/>
                          <a:cs typeface="Arial"/>
                        </a:rPr>
                        <a:t>Auswirkungen</a:t>
                      </a:r>
                      <a:r>
                        <a:rPr sz="1650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650">
                          <a:latin typeface="Arial"/>
                          <a:cs typeface="Arial"/>
                        </a:rPr>
                        <a:t>durch</a:t>
                      </a:r>
                      <a:r>
                        <a:rPr sz="1650" spc="-5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0">
                          <a:latin typeface="Arial"/>
                          <a:cs typeface="Arial"/>
                        </a:rPr>
                        <a:t>Schäden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2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 b="1" spc="-25">
                          <a:latin typeface="Arial"/>
                          <a:cs typeface="Arial"/>
                        </a:rPr>
                        <a:t>Low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 b="1" spc="-10">
                          <a:latin typeface="Arial"/>
                          <a:cs typeface="Arial"/>
                        </a:rPr>
                        <a:t>Moderate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 b="1" spc="-20">
                          <a:latin typeface="Arial"/>
                          <a:cs typeface="Arial"/>
                        </a:rPr>
                        <a:t>High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185420" marR="178435" indent="13335" algn="just">
                        <a:lnSpc>
                          <a:spcPct val="99700"/>
                        </a:lnSpc>
                      </a:pPr>
                      <a:r>
                        <a:rPr sz="1650" spc="-10" dirty="0" err="1">
                          <a:latin typeface="Arial"/>
                          <a:cs typeface="Arial"/>
                        </a:rPr>
                        <a:t>Eintrittswahr</a:t>
                      </a:r>
                      <a:r>
                        <a:rPr sz="1650" spc="-1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1650" spc="-10" dirty="0" err="1">
                          <a:latin typeface="Arial"/>
                          <a:cs typeface="Arial"/>
                        </a:rPr>
                        <a:t>scheinlichkeit</a:t>
                      </a:r>
                      <a:r>
                        <a:rPr sz="1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dirty="0">
                          <a:latin typeface="Arial"/>
                          <a:cs typeface="Arial"/>
                        </a:rPr>
                        <a:t>von</a:t>
                      </a:r>
                      <a:r>
                        <a:rPr sz="1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0" dirty="0" err="1">
                          <a:latin typeface="Arial"/>
                          <a:cs typeface="Arial"/>
                        </a:rPr>
                        <a:t>Schäden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50" b="1" spc="-25">
                          <a:latin typeface="Arial"/>
                          <a:cs typeface="Arial"/>
                        </a:rPr>
                        <a:t>Low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04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04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CAFBD"/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04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CA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04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 b="1" spc="-10">
                          <a:latin typeface="Arial"/>
                          <a:cs typeface="Arial"/>
                        </a:rPr>
                        <a:t>Moderate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CAFBD"/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3-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 b="1" spc="-20" dirty="0">
                          <a:latin typeface="Arial"/>
                          <a:cs typeface="Arial"/>
                        </a:rPr>
                        <a:t>High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tc>
                  <a:txBody>
                    <a:bodyPr/>
                    <a:lstStyle/>
                    <a:p>
                      <a:pPr marL="37909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3-</a:t>
                      </a:r>
                      <a:r>
                        <a:rPr sz="16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67993"/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65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51C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6D0CB5-DEEF-97C3-25E7-7BD224F9E590}"/>
              </a:ext>
            </a:extLst>
          </p:cNvPr>
          <p:cNvSpPr txBox="1"/>
          <p:nvPr/>
        </p:nvSpPr>
        <p:spPr>
          <a:xfrm>
            <a:off x="615950" y="3505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27819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979-E025-FA91-298C-05047A0B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79-C079-DE3F-7D36-8F2B4DC7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147" y="2895600"/>
            <a:ext cx="7304405" cy="984885"/>
          </a:xfrm>
        </p:spPr>
        <p:txBody>
          <a:bodyPr/>
          <a:lstStyle/>
          <a:p>
            <a:r>
              <a:rPr lang="de-DE" sz="3200" dirty="0"/>
              <a:t>MODERNE AUTHENTIFIZIERUNGSMECHANISMEN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5812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5551-A6B8-E7E7-7E2B-D3CD0F78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F2D9BA5-0C8F-77F8-9EF7-E2EB416A96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150" y="1752600"/>
            <a:ext cx="8313405" cy="4455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00FD5-EA91-A7D1-9AD0-E7982A136F2B}"/>
              </a:ext>
            </a:extLst>
          </p:cNvPr>
          <p:cNvSpPr txBox="1"/>
          <p:nvPr/>
        </p:nvSpPr>
        <p:spPr>
          <a:xfrm>
            <a:off x="9302749" y="2057400"/>
            <a:ext cx="2756901" cy="436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indent="-378460">
              <a:lnSpc>
                <a:spcPts val="2290"/>
              </a:lnSpc>
              <a:buClr>
                <a:srgbClr val="3333CC"/>
              </a:buClr>
              <a:buSzPct val="85000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en-US" sz="1800" dirty="0">
                <a:latin typeface="Tahoma"/>
                <a:cs typeface="Tahoma"/>
              </a:rPr>
              <a:t>Für</a:t>
            </a:r>
            <a:r>
              <a:rPr lang="en-US" sz="1800" spc="55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die</a:t>
            </a:r>
            <a:r>
              <a:rPr lang="en-US" sz="1800" spc="95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einfache</a:t>
            </a:r>
            <a:r>
              <a:rPr lang="en-US" sz="1800" spc="70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Integration</a:t>
            </a:r>
            <a:r>
              <a:rPr lang="en-US" sz="1800" spc="45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sollten</a:t>
            </a:r>
            <a:r>
              <a:rPr lang="en-US" sz="1800" spc="65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standardisierte</a:t>
            </a:r>
            <a:r>
              <a:rPr lang="en-US" sz="1800" spc="90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Protokolle</a:t>
            </a:r>
            <a:r>
              <a:rPr lang="en-US" sz="1800" spc="50" dirty="0">
                <a:latin typeface="Tahoma"/>
                <a:cs typeface="Tahoma"/>
              </a:rPr>
              <a:t> </a:t>
            </a:r>
            <a:r>
              <a:rPr lang="en-US" sz="1800" spc="-20" dirty="0">
                <a:latin typeface="Tahoma"/>
                <a:cs typeface="Tahoma"/>
              </a:rPr>
              <a:t>(</a:t>
            </a:r>
            <a:r>
              <a:rPr lang="en-US" sz="1800" spc="-20" dirty="0" err="1">
                <a:latin typeface="Tahoma"/>
                <a:cs typeface="Tahoma"/>
              </a:rPr>
              <a:t>wie</a:t>
            </a:r>
            <a:endParaRPr lang="en-US" sz="1800" dirty="0">
              <a:latin typeface="Tahoma"/>
              <a:cs typeface="Tahoma"/>
            </a:endParaRPr>
          </a:p>
          <a:p>
            <a:pPr marL="390525" marR="657225">
              <a:lnSpc>
                <a:spcPts val="2200"/>
              </a:lnSpc>
              <a:spcBef>
                <a:spcPts val="135"/>
              </a:spcBef>
            </a:pPr>
            <a:r>
              <a:rPr lang="en-US" sz="1800" dirty="0" err="1">
                <a:latin typeface="Tahoma"/>
                <a:cs typeface="Tahoma"/>
              </a:rPr>
              <a:t>z.B.</a:t>
            </a:r>
            <a:r>
              <a:rPr lang="en-US" sz="1800" spc="65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SAML,</a:t>
            </a:r>
            <a:r>
              <a:rPr lang="en-US" sz="1800" spc="90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OpenID</a:t>
            </a:r>
            <a:r>
              <a:rPr lang="en-US" sz="1800" spc="60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Connect,</a:t>
            </a:r>
            <a:r>
              <a:rPr lang="en-US" sz="1800" spc="70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Websocket-Protokoll</a:t>
            </a:r>
            <a:r>
              <a:rPr lang="en-US" sz="1800" spc="80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mit</a:t>
            </a:r>
            <a:r>
              <a:rPr lang="en-US" sz="1800" spc="65" dirty="0">
                <a:latin typeface="Tahoma"/>
                <a:cs typeface="Tahoma"/>
              </a:rPr>
              <a:t> </a:t>
            </a:r>
            <a:r>
              <a:rPr lang="en-US" sz="1800" spc="-10" dirty="0">
                <a:latin typeface="Tahoma"/>
                <a:cs typeface="Tahoma"/>
              </a:rPr>
              <a:t>JSON- </a:t>
            </a:r>
            <a:r>
              <a:rPr lang="en-US" sz="1800" dirty="0" err="1">
                <a:latin typeface="Tahoma"/>
                <a:cs typeface="Tahoma"/>
              </a:rPr>
              <a:t>Nachrichten</a:t>
            </a:r>
            <a:r>
              <a:rPr lang="en-US" sz="1800" dirty="0">
                <a:latin typeface="Tahoma"/>
                <a:cs typeface="Tahoma"/>
              </a:rPr>
              <a:t>,</a:t>
            </a:r>
            <a:r>
              <a:rPr lang="en-US" sz="1800" spc="60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LDAP,</a:t>
            </a:r>
            <a:r>
              <a:rPr lang="en-US" sz="1800" spc="60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RADIUS,</a:t>
            </a:r>
            <a:r>
              <a:rPr lang="en-US" sz="1800" spc="85" dirty="0">
                <a:latin typeface="Tahoma"/>
                <a:cs typeface="Tahoma"/>
              </a:rPr>
              <a:t> </a:t>
            </a:r>
            <a:r>
              <a:rPr lang="en-US" sz="1800" dirty="0">
                <a:latin typeface="Tahoma"/>
                <a:cs typeface="Tahoma"/>
              </a:rPr>
              <a:t>…)</a:t>
            </a:r>
            <a:r>
              <a:rPr lang="en-US" sz="1800" spc="65" dirty="0">
                <a:latin typeface="Tahoma"/>
                <a:cs typeface="Tahoma"/>
              </a:rPr>
              <a:t> </a:t>
            </a:r>
            <a:r>
              <a:rPr lang="en-US" sz="1800" dirty="0" err="1">
                <a:latin typeface="Tahoma"/>
                <a:cs typeface="Tahoma"/>
              </a:rPr>
              <a:t>verwendet</a:t>
            </a:r>
            <a:r>
              <a:rPr lang="en-US" sz="1800" spc="105" dirty="0">
                <a:latin typeface="Tahoma"/>
                <a:cs typeface="Tahoma"/>
              </a:rPr>
              <a:t> </a:t>
            </a:r>
            <a:r>
              <a:rPr lang="en-US" sz="1800" spc="-10" dirty="0" err="1">
                <a:latin typeface="Tahoma"/>
                <a:cs typeface="Tahoma"/>
              </a:rPr>
              <a:t>werden</a:t>
            </a:r>
            <a:r>
              <a:rPr lang="en-US" sz="1800" spc="-10" dirty="0">
                <a:latin typeface="Tahoma"/>
                <a:cs typeface="Tahoma"/>
              </a:rPr>
              <a:t>.</a:t>
            </a:r>
            <a:endParaRPr lang="en-US" sz="1800" dirty="0">
              <a:latin typeface="Tahom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802AF-33E1-9EDF-E0FC-79A1C94A81C2}"/>
              </a:ext>
            </a:extLst>
          </p:cNvPr>
          <p:cNvSpPr txBox="1"/>
          <p:nvPr/>
        </p:nvSpPr>
        <p:spPr>
          <a:xfrm>
            <a:off x="4197350" y="1511490"/>
            <a:ext cx="6108192" cy="14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marR="609600" indent="-378460">
              <a:lnSpc>
                <a:spcPts val="2200"/>
              </a:lnSpc>
              <a:spcBef>
                <a:spcPts val="365"/>
              </a:spcBef>
              <a:buClr>
                <a:srgbClr val="3333CC"/>
              </a:buClr>
              <a:buSzPct val="85000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de-DE" dirty="0"/>
              <a:t>Als</a:t>
            </a:r>
            <a:r>
              <a:rPr lang="de-DE" spc="60" dirty="0"/>
              <a:t> </a:t>
            </a:r>
            <a:r>
              <a:rPr lang="de-DE" dirty="0" err="1"/>
              <a:t>Trusted</a:t>
            </a:r>
            <a:r>
              <a:rPr lang="de-DE" spc="70" dirty="0"/>
              <a:t> </a:t>
            </a:r>
            <a:r>
              <a:rPr lang="de-DE" dirty="0"/>
              <a:t>Third</a:t>
            </a:r>
            <a:r>
              <a:rPr lang="de-DE" spc="50" dirty="0"/>
              <a:t> </a:t>
            </a:r>
            <a:r>
              <a:rPr lang="de-DE" dirty="0"/>
              <a:t>Party</a:t>
            </a:r>
            <a:r>
              <a:rPr lang="de-DE" spc="55" dirty="0"/>
              <a:t> </a:t>
            </a:r>
            <a:r>
              <a:rPr lang="de-DE" dirty="0"/>
              <a:t>bildet</a:t>
            </a:r>
            <a:r>
              <a:rPr lang="de-DE" spc="95" dirty="0"/>
              <a:t> </a:t>
            </a:r>
            <a:r>
              <a:rPr lang="de-DE" dirty="0"/>
              <a:t>der</a:t>
            </a:r>
            <a:r>
              <a:rPr lang="de-DE" spc="75" dirty="0"/>
              <a:t> </a:t>
            </a:r>
            <a:r>
              <a:rPr lang="de-DE" dirty="0"/>
              <a:t>Authentifizierungsmanager</a:t>
            </a:r>
            <a:r>
              <a:rPr lang="de-DE" spc="95" dirty="0"/>
              <a:t> </a:t>
            </a:r>
            <a:r>
              <a:rPr lang="de-DE" spc="-25" dirty="0"/>
              <a:t>die </a:t>
            </a:r>
            <a:r>
              <a:rPr lang="de-DE" dirty="0"/>
              <a:t>zentrale</a:t>
            </a:r>
            <a:r>
              <a:rPr lang="de-DE" spc="45" dirty="0"/>
              <a:t> </a:t>
            </a:r>
            <a:r>
              <a:rPr lang="de-DE" dirty="0"/>
              <a:t>Komponente</a:t>
            </a:r>
            <a:r>
              <a:rPr lang="de-DE" spc="75" dirty="0"/>
              <a:t> </a:t>
            </a:r>
            <a:r>
              <a:rPr lang="de-DE" dirty="0"/>
              <a:t>und</a:t>
            </a:r>
            <a:r>
              <a:rPr lang="de-DE" spc="55" dirty="0"/>
              <a:t> </a:t>
            </a:r>
            <a:r>
              <a:rPr lang="de-DE" dirty="0"/>
              <a:t>somit</a:t>
            </a:r>
            <a:r>
              <a:rPr lang="de-DE" spc="45" dirty="0"/>
              <a:t> </a:t>
            </a:r>
            <a:r>
              <a:rPr lang="de-DE" dirty="0"/>
              <a:t>den</a:t>
            </a:r>
            <a:r>
              <a:rPr lang="de-DE" spc="70" dirty="0"/>
              <a:t> </a:t>
            </a:r>
            <a:r>
              <a:rPr lang="de-DE" spc="-10" dirty="0"/>
              <a:t>Vertrauensanker.</a:t>
            </a:r>
          </a:p>
          <a:p>
            <a:pPr marL="829310" marR="274320" lvl="1" indent="-314325">
              <a:lnSpc>
                <a:spcPts val="3170"/>
              </a:lnSpc>
              <a:spcBef>
                <a:spcPts val="1030"/>
              </a:spcBef>
              <a:buClr>
                <a:srgbClr val="3333CC"/>
              </a:buClr>
              <a:buSzPct val="73584"/>
              <a:buFont typeface="Wingdings"/>
              <a:buChar char=""/>
              <a:tabLst>
                <a:tab pos="829944" algn="l"/>
              </a:tabLst>
            </a:pPr>
            <a:endParaRPr lang="de-DE" sz="2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82559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59D-32F5-FD85-DC81-324C0FB8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OpenID Connect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41E416-3006-E792-981C-2D30843EBE28}"/>
              </a:ext>
            </a:extLst>
          </p:cNvPr>
          <p:cNvSpPr txBox="1"/>
          <p:nvPr/>
        </p:nvSpPr>
        <p:spPr>
          <a:xfrm>
            <a:off x="615950" y="1676400"/>
            <a:ext cx="10350211" cy="486355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90525" marR="136525" indent="-378460">
              <a:lnSpc>
                <a:spcPts val="2140"/>
              </a:lnSpc>
              <a:spcBef>
                <a:spcPts val="365"/>
              </a:spcBef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1950" dirty="0">
                <a:latin typeface="Tahoma"/>
                <a:cs typeface="Tahoma"/>
              </a:rPr>
              <a:t>Zuerst</a:t>
            </a:r>
            <a:r>
              <a:rPr sz="1950" spc="6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muss</a:t>
            </a:r>
            <a:r>
              <a:rPr sz="1950" spc="4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sich</a:t>
            </a:r>
            <a:r>
              <a:rPr sz="1950" spc="4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ein</a:t>
            </a:r>
            <a:r>
              <a:rPr sz="1950" spc="5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Nutzer</a:t>
            </a:r>
            <a:r>
              <a:rPr sz="1950" spc="5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eine</a:t>
            </a:r>
            <a:r>
              <a:rPr sz="1950" spc="4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Open-ID-Identität</a:t>
            </a:r>
            <a:r>
              <a:rPr sz="1950" spc="4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erstellen.</a:t>
            </a:r>
            <a:r>
              <a:rPr sz="1950" spc="70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Hierfür </a:t>
            </a:r>
            <a:r>
              <a:rPr sz="1950" dirty="0">
                <a:latin typeface="Tahoma"/>
                <a:cs typeface="Tahoma"/>
              </a:rPr>
              <a:t>sind</a:t>
            </a:r>
            <a:r>
              <a:rPr sz="1950" spc="3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grundsätzlich</a:t>
            </a:r>
            <a:r>
              <a:rPr sz="1950" spc="5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vier</a:t>
            </a:r>
            <a:r>
              <a:rPr sz="1950" spc="6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Schritte</a:t>
            </a:r>
            <a:r>
              <a:rPr sz="1950" spc="35" dirty="0">
                <a:latin typeface="Tahoma"/>
                <a:cs typeface="Tahoma"/>
              </a:rPr>
              <a:t> </a:t>
            </a:r>
            <a:r>
              <a:rPr sz="1950" spc="-10" dirty="0">
                <a:latin typeface="Tahoma"/>
                <a:cs typeface="Tahoma"/>
              </a:rPr>
              <a:t>notwendig:</a:t>
            </a:r>
            <a:endParaRPr sz="1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/>
              <a:buChar char=""/>
            </a:pPr>
            <a:endParaRPr sz="265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1950" b="1" dirty="0">
                <a:latin typeface="Tahoma"/>
                <a:cs typeface="Tahoma"/>
              </a:rPr>
              <a:t>1.</a:t>
            </a:r>
            <a:r>
              <a:rPr sz="1950" b="1" spc="55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Wahl</a:t>
            </a:r>
            <a:r>
              <a:rPr sz="1950" b="1" spc="40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des</a:t>
            </a:r>
            <a:r>
              <a:rPr sz="1950" b="1" spc="75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OpenID-</a:t>
            </a:r>
            <a:r>
              <a:rPr sz="1950" b="1" spc="-10" dirty="0">
                <a:latin typeface="Tahoma"/>
                <a:cs typeface="Tahoma"/>
              </a:rPr>
              <a:t>Providers:</a:t>
            </a:r>
            <a:endParaRPr sz="1950" dirty="0">
              <a:latin typeface="Tahoma"/>
              <a:cs typeface="Tahoma"/>
            </a:endParaRPr>
          </a:p>
          <a:p>
            <a:pPr marL="829310" marR="65405" lvl="1" indent="-31432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Der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Nutzer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wählt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einen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Provider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(z.B.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Google,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Yahoo, </a:t>
            </a:r>
            <a:r>
              <a:rPr sz="2200" dirty="0">
                <a:latin typeface="Tahoma"/>
                <a:cs typeface="Tahoma"/>
              </a:rPr>
              <a:t>Amazon,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…),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für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die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Bestätigung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der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digitalen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Identität </a:t>
            </a:r>
            <a:r>
              <a:rPr sz="2200" dirty="0">
                <a:latin typeface="Tahoma"/>
                <a:cs typeface="Tahoma"/>
              </a:rPr>
              <a:t>zuständig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ist.</a:t>
            </a:r>
            <a:endParaRPr sz="22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/>
              <a:buChar char=""/>
            </a:pPr>
            <a:endParaRPr sz="27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sz="1950" b="1" dirty="0">
                <a:latin typeface="Tahoma"/>
                <a:cs typeface="Tahoma"/>
              </a:rPr>
              <a:t>2.</a:t>
            </a:r>
            <a:r>
              <a:rPr sz="1950" b="1" spc="30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Wahl</a:t>
            </a:r>
            <a:r>
              <a:rPr sz="1950" b="1" spc="10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des</a:t>
            </a:r>
            <a:r>
              <a:rPr sz="1950" b="1" spc="50" dirty="0">
                <a:latin typeface="Tahoma"/>
                <a:cs typeface="Tahoma"/>
              </a:rPr>
              <a:t> </a:t>
            </a:r>
            <a:r>
              <a:rPr sz="1950" b="1" spc="-10" dirty="0">
                <a:latin typeface="Tahoma"/>
                <a:cs typeface="Tahoma"/>
              </a:rPr>
              <a:t>Identifikators:</a:t>
            </a:r>
            <a:endParaRPr sz="1950" dirty="0">
              <a:latin typeface="Tahoma"/>
              <a:cs typeface="Tahoma"/>
            </a:endParaRPr>
          </a:p>
          <a:p>
            <a:pPr marL="829310" marR="930275" lvl="1" indent="-314325">
              <a:lnSpc>
                <a:spcPct val="100000"/>
              </a:lnSpc>
              <a:spcBef>
                <a:spcPts val="87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Der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Nutzer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wählt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URL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(die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eigentliche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OpenID- Identität).</a:t>
            </a:r>
            <a:endParaRPr sz="2200"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Die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URL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repräsentiert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die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digitale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Identität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des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Nutzers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und </a:t>
            </a:r>
            <a:r>
              <a:rPr sz="2200" dirty="0">
                <a:latin typeface="Tahoma"/>
                <a:cs typeface="Tahoma"/>
              </a:rPr>
              <a:t>wird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den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Internetdiensten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anstelle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Nutzernamens präsentiert.</a:t>
            </a:r>
            <a:endParaRPr sz="2200" dirty="0">
              <a:latin typeface="Tahoma"/>
              <a:cs typeface="Tahoma"/>
            </a:endParaRPr>
          </a:p>
          <a:p>
            <a:pPr marL="829310" marR="322580" lvl="1" indent="-31432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200" dirty="0">
                <a:latin typeface="Tahoma"/>
                <a:cs typeface="Tahoma"/>
              </a:rPr>
              <a:t>Ein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Nutzer</a:t>
            </a:r>
            <a:r>
              <a:rPr sz="2200" spc="-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hat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fortan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nicht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mehr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viele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verschiedene </a:t>
            </a:r>
            <a:r>
              <a:rPr sz="2200" dirty="0">
                <a:latin typeface="Tahoma"/>
                <a:cs typeface="Tahoma"/>
              </a:rPr>
              <a:t>Nutzernamen,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sondern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nur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noch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einen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Identifikator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(z.B.</a:t>
            </a:r>
            <a:endParaRPr sz="2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52013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3FC9-1F97-EDF4-6F17-4D5365CF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OpenID Connect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2F6D2E-7E16-0FDC-EA48-5FDD56DA7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049" y="1752600"/>
            <a:ext cx="11395075" cy="4377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2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ahoma"/>
                <a:cs typeface="Tahoma"/>
              </a:rPr>
              <a:t>OpenID</a:t>
            </a:r>
            <a:r>
              <a:rPr sz="2000" b="1" spc="85" dirty="0">
                <a:latin typeface="Tahoma"/>
                <a:cs typeface="Tahoma"/>
              </a:rPr>
              <a:t> </a:t>
            </a:r>
            <a:r>
              <a:rPr sz="2000" b="1" spc="-20" dirty="0">
                <a:latin typeface="Tahoma"/>
                <a:cs typeface="Tahoma"/>
              </a:rPr>
              <a:t>(3/5)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b="1" dirty="0">
                <a:latin typeface="Tahoma"/>
                <a:cs typeface="Tahoma"/>
              </a:rPr>
              <a:t>3.</a:t>
            </a:r>
            <a:r>
              <a:rPr b="1" spc="7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Eingabe</a:t>
            </a:r>
            <a:r>
              <a:rPr b="1" spc="8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persönlicher</a:t>
            </a:r>
            <a:r>
              <a:rPr b="1" spc="3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Informationen:</a:t>
            </a:r>
            <a:endParaRPr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000" dirty="0">
                <a:latin typeface="Tahoma"/>
                <a:cs typeface="Tahoma"/>
              </a:rPr>
              <a:t>Wenn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gewünscht,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kann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der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Nutzer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Informationen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wie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etwa </a:t>
            </a:r>
            <a:r>
              <a:rPr sz="2000" dirty="0">
                <a:latin typeface="Tahoma"/>
                <a:cs typeface="Tahoma"/>
              </a:rPr>
              <a:t>Vor-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und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Zuname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oder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E-</a:t>
            </a:r>
            <a:r>
              <a:rPr sz="2000" spc="-25" dirty="0">
                <a:latin typeface="Tahoma"/>
                <a:cs typeface="Tahoma"/>
              </a:rPr>
              <a:t>Mail-</a:t>
            </a:r>
            <a:r>
              <a:rPr sz="2000" dirty="0">
                <a:latin typeface="Tahoma"/>
                <a:cs typeface="Tahoma"/>
              </a:rPr>
              <a:t>Adresse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hinterlegen.</a:t>
            </a:r>
            <a:endParaRPr sz="2000"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52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000" dirty="0">
                <a:latin typeface="Tahoma"/>
                <a:cs typeface="Tahoma"/>
              </a:rPr>
              <a:t>Mittels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des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OpenID-</a:t>
            </a:r>
            <a:r>
              <a:rPr sz="2000" dirty="0">
                <a:latin typeface="Tahoma"/>
                <a:cs typeface="Tahoma"/>
              </a:rPr>
              <a:t>Protokolls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kann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ein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Internetdienst</a:t>
            </a:r>
            <a:r>
              <a:rPr sz="2000" spc="-10" dirty="0">
                <a:latin typeface="Tahoma"/>
                <a:cs typeface="Tahoma"/>
              </a:rPr>
              <a:t> nicht </a:t>
            </a:r>
            <a:r>
              <a:rPr sz="2000" dirty="0">
                <a:latin typeface="Tahoma"/>
                <a:cs typeface="Tahoma"/>
              </a:rPr>
              <a:t>nur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die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Authentisierung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des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Nutzers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anfragen,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sondern </a:t>
            </a:r>
            <a:r>
              <a:rPr sz="2000" dirty="0">
                <a:latin typeface="Tahoma"/>
                <a:cs typeface="Tahoma"/>
              </a:rPr>
              <a:t>optional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auch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weitere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Informationen.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(Diese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muss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der </a:t>
            </a:r>
            <a:r>
              <a:rPr sz="2000" dirty="0">
                <a:latin typeface="Tahoma"/>
                <a:cs typeface="Tahoma"/>
              </a:rPr>
              <a:t>Nutzer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jedem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Fall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gesondert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frei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geben)</a:t>
            </a:r>
            <a:endParaRPr sz="20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3333CC"/>
              </a:buClr>
              <a:buFont typeface="Wingdings"/>
              <a:buChar char=""/>
            </a:pPr>
            <a:endParaRPr sz="24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b="1" dirty="0">
                <a:latin typeface="Tahoma"/>
                <a:cs typeface="Tahoma"/>
              </a:rPr>
              <a:t>4.</a:t>
            </a:r>
            <a:r>
              <a:rPr b="1" spc="5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Festlegung</a:t>
            </a:r>
            <a:r>
              <a:rPr b="1" spc="5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der</a:t>
            </a:r>
            <a:r>
              <a:rPr b="1" spc="7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Zugangsdaten:</a:t>
            </a:r>
            <a:endParaRPr dirty="0">
              <a:latin typeface="Tahoma"/>
              <a:cs typeface="Tahoma"/>
            </a:endParaRPr>
          </a:p>
          <a:p>
            <a:pPr marL="829310" marR="281940" lvl="1" indent="-31432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000" dirty="0">
                <a:latin typeface="Tahoma"/>
                <a:cs typeface="Tahoma"/>
              </a:rPr>
              <a:t>Bei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der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Registrierung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der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OpenID-</a:t>
            </a:r>
            <a:r>
              <a:rPr sz="2000" dirty="0">
                <a:latin typeface="Tahoma"/>
                <a:cs typeface="Tahoma"/>
              </a:rPr>
              <a:t>Identität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hinterlegt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der </a:t>
            </a:r>
            <a:r>
              <a:rPr sz="2000" dirty="0">
                <a:latin typeface="Tahoma"/>
                <a:cs typeface="Tahoma"/>
              </a:rPr>
              <a:t>Nutzer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seine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Zugangsdaten.</a:t>
            </a:r>
            <a:endParaRPr sz="2000" dirty="0">
              <a:latin typeface="Tahoma"/>
              <a:cs typeface="Tahoma"/>
            </a:endParaRPr>
          </a:p>
          <a:p>
            <a:pPr marL="829310" marR="252729" lvl="1" indent="-314325">
              <a:lnSpc>
                <a:spcPct val="100000"/>
              </a:lnSpc>
              <a:spcBef>
                <a:spcPts val="53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sz="2000" dirty="0">
                <a:latin typeface="Tahoma"/>
                <a:cs typeface="Tahoma"/>
              </a:rPr>
              <a:t>Das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ist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für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gewöhnlich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eine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Kombination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aus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Nutzername </a:t>
            </a:r>
            <a:r>
              <a:rPr sz="2000" dirty="0">
                <a:latin typeface="Tahoma"/>
                <a:cs typeface="Tahoma"/>
              </a:rPr>
              <a:t>und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Passwort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oder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weitere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Faktoren.</a:t>
            </a:r>
            <a:endParaRPr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9646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2290-4DD8-305E-8044-9E314727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499501" cy="1477328"/>
          </a:xfrm>
        </p:spPr>
        <p:txBody>
          <a:bodyPr/>
          <a:lstStyle/>
          <a:p>
            <a:r>
              <a:rPr lang="en-GB" dirty="0" err="1"/>
              <a:t>Mehrere</a:t>
            </a:r>
            <a:r>
              <a:rPr lang="en-GB" dirty="0"/>
              <a:t> </a:t>
            </a:r>
            <a:r>
              <a:rPr lang="en-GB" dirty="0" err="1"/>
              <a:t>digitale</a:t>
            </a:r>
            <a:r>
              <a:rPr lang="en-GB" dirty="0"/>
              <a:t> </a:t>
            </a:r>
            <a:r>
              <a:rPr lang="en-GB" dirty="0" err="1"/>
              <a:t>Identitäten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möglich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2E275-E5B5-19FC-9FEF-765CD896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981200"/>
            <a:ext cx="8973802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1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6848-42E2-A47B-19BA-3DB8EB2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OpenID Connect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F3E0-9721-F109-4FD2-3C603D078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596177"/>
            <a:ext cx="11013720" cy="3603551"/>
          </a:xfrm>
        </p:spPr>
        <p:txBody>
          <a:bodyPr/>
          <a:lstStyle/>
          <a:p>
            <a:pPr marL="390525" marR="1238250" indent="-378460">
              <a:lnSpc>
                <a:spcPts val="2140"/>
              </a:lnSpc>
              <a:spcBef>
                <a:spcPts val="365"/>
              </a:spcBef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de-DE" dirty="0">
                <a:latin typeface="Tahoma"/>
                <a:cs typeface="Tahoma"/>
              </a:rPr>
              <a:t>Nachdem</a:t>
            </a:r>
            <a:r>
              <a:rPr lang="de-DE" spc="50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die</a:t>
            </a:r>
            <a:r>
              <a:rPr lang="de-DE" spc="90" dirty="0">
                <a:latin typeface="Tahoma"/>
                <a:cs typeface="Tahoma"/>
              </a:rPr>
              <a:t> </a:t>
            </a:r>
            <a:r>
              <a:rPr lang="de-DE" dirty="0" err="1">
                <a:latin typeface="Tahoma"/>
                <a:cs typeface="Tahoma"/>
              </a:rPr>
              <a:t>OpenID</a:t>
            </a:r>
            <a:r>
              <a:rPr lang="de-DE" dirty="0">
                <a:latin typeface="Tahoma"/>
                <a:cs typeface="Tahoma"/>
              </a:rPr>
              <a:t>-Identität</a:t>
            </a:r>
            <a:r>
              <a:rPr lang="de-DE" spc="70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angelegt</a:t>
            </a:r>
            <a:r>
              <a:rPr lang="de-DE" spc="70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wurde,</a:t>
            </a:r>
            <a:r>
              <a:rPr lang="de-DE" spc="70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können</a:t>
            </a:r>
            <a:r>
              <a:rPr lang="de-DE" spc="60" dirty="0">
                <a:latin typeface="Tahoma"/>
                <a:cs typeface="Tahoma"/>
              </a:rPr>
              <a:t> </a:t>
            </a:r>
            <a:r>
              <a:rPr lang="de-DE" spc="-10" dirty="0">
                <a:latin typeface="Tahoma"/>
                <a:cs typeface="Tahoma"/>
              </a:rPr>
              <a:t>sämtliche </a:t>
            </a:r>
            <a:r>
              <a:rPr lang="de-DE" dirty="0">
                <a:latin typeface="Tahoma"/>
                <a:cs typeface="Tahoma"/>
              </a:rPr>
              <a:t>unterstützenden</a:t>
            </a:r>
            <a:r>
              <a:rPr lang="de-DE" spc="75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Internetdienste</a:t>
            </a:r>
            <a:r>
              <a:rPr lang="de-DE" spc="65" dirty="0">
                <a:latin typeface="Tahoma"/>
                <a:cs typeface="Tahoma"/>
              </a:rPr>
              <a:t> </a:t>
            </a:r>
            <a:r>
              <a:rPr lang="de-DE" dirty="0">
                <a:latin typeface="Tahoma"/>
                <a:cs typeface="Tahoma"/>
              </a:rPr>
              <a:t>genutzt</a:t>
            </a:r>
            <a:r>
              <a:rPr lang="de-DE" spc="90" dirty="0">
                <a:latin typeface="Tahoma"/>
                <a:cs typeface="Tahoma"/>
              </a:rPr>
              <a:t> </a:t>
            </a:r>
            <a:r>
              <a:rPr lang="de-DE" spc="-10" dirty="0">
                <a:latin typeface="Tahoma"/>
                <a:cs typeface="Tahoma"/>
              </a:rPr>
              <a:t>werden.</a:t>
            </a:r>
            <a:endParaRPr lang="de-DE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/>
              <a:buChar char=""/>
            </a:pPr>
            <a:endParaRPr lang="de-DE" sz="24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de-DE" b="1" dirty="0">
                <a:latin typeface="Tahoma"/>
                <a:cs typeface="Tahoma"/>
              </a:rPr>
              <a:t>1.</a:t>
            </a:r>
            <a:r>
              <a:rPr lang="de-DE" b="1" spc="45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Aufruf</a:t>
            </a:r>
            <a:r>
              <a:rPr lang="de-DE" b="1" spc="50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der</a:t>
            </a:r>
            <a:r>
              <a:rPr lang="de-DE" b="1" spc="65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Login-</a:t>
            </a:r>
            <a:r>
              <a:rPr lang="de-DE" b="1" spc="-10" dirty="0">
                <a:latin typeface="Tahoma"/>
                <a:cs typeface="Tahoma"/>
              </a:rPr>
              <a:t>Seite:</a:t>
            </a:r>
            <a:endParaRPr lang="de-DE" dirty="0">
              <a:latin typeface="Tahoma"/>
              <a:cs typeface="Tahoma"/>
            </a:endParaRPr>
          </a:p>
          <a:p>
            <a:pPr marL="829310" marR="848360" lvl="1" indent="-314325">
              <a:lnSpc>
                <a:spcPct val="100000"/>
              </a:lnSpc>
              <a:spcBef>
                <a:spcPts val="66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lang="de-DE" sz="2000" dirty="0">
                <a:latin typeface="Tahoma"/>
                <a:cs typeface="Tahoma"/>
              </a:rPr>
              <a:t>Die</a:t>
            </a:r>
            <a:r>
              <a:rPr lang="de-DE" sz="2000" spc="-5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Webseite</a:t>
            </a:r>
            <a:r>
              <a:rPr lang="de-DE" sz="2000" spc="-5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mit</a:t>
            </a:r>
            <a:r>
              <a:rPr lang="de-DE" sz="2000" spc="-5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dem</a:t>
            </a:r>
            <a:r>
              <a:rPr lang="de-DE" sz="2000" spc="-60" dirty="0">
                <a:latin typeface="Tahoma"/>
                <a:cs typeface="Tahoma"/>
              </a:rPr>
              <a:t> </a:t>
            </a:r>
            <a:r>
              <a:rPr lang="de-DE" sz="2000" spc="-20" dirty="0">
                <a:latin typeface="Tahoma"/>
                <a:cs typeface="Tahoma"/>
              </a:rPr>
              <a:t>Login-</a:t>
            </a:r>
            <a:r>
              <a:rPr lang="de-DE" sz="2000" dirty="0">
                <a:latin typeface="Tahoma"/>
                <a:cs typeface="Tahoma"/>
              </a:rPr>
              <a:t>Formular</a:t>
            </a:r>
            <a:r>
              <a:rPr lang="de-DE" sz="2000" spc="-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des</a:t>
            </a:r>
            <a:r>
              <a:rPr lang="de-DE" sz="2000" spc="-75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unterstützenden </a:t>
            </a:r>
            <a:r>
              <a:rPr lang="de-DE" sz="2000" dirty="0">
                <a:latin typeface="Tahoma"/>
                <a:cs typeface="Tahoma"/>
              </a:rPr>
              <a:t>Internetdienstes</a:t>
            </a:r>
            <a:r>
              <a:rPr lang="de-DE" sz="2000" spc="-8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wird</a:t>
            </a:r>
            <a:r>
              <a:rPr lang="de-DE" sz="2000" spc="-110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aufgerufen.</a:t>
            </a:r>
            <a:endParaRPr lang="de-DE" sz="20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Font typeface="Wingdings"/>
              <a:buChar char=""/>
            </a:pPr>
            <a:endParaRPr lang="de-DE" sz="2400" dirty="0">
              <a:latin typeface="Tahoma"/>
              <a:cs typeface="Tahoma"/>
            </a:endParaRPr>
          </a:p>
          <a:p>
            <a:pPr marL="390525" indent="-378460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de-DE" b="1" dirty="0">
                <a:latin typeface="Tahoma"/>
                <a:cs typeface="Tahoma"/>
              </a:rPr>
              <a:t>2.</a:t>
            </a:r>
            <a:r>
              <a:rPr lang="de-DE" b="1" spc="55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Behauptung</a:t>
            </a:r>
            <a:r>
              <a:rPr lang="de-DE" b="1" spc="40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der</a:t>
            </a:r>
            <a:r>
              <a:rPr lang="de-DE" b="1" spc="80" dirty="0">
                <a:latin typeface="Tahoma"/>
                <a:cs typeface="Tahoma"/>
              </a:rPr>
              <a:t> </a:t>
            </a:r>
            <a:r>
              <a:rPr lang="de-DE" b="1" spc="-10" dirty="0">
                <a:latin typeface="Tahoma"/>
                <a:cs typeface="Tahoma"/>
              </a:rPr>
              <a:t>Identität:</a:t>
            </a:r>
            <a:endParaRPr lang="de-DE"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66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lang="de-DE" sz="2000" dirty="0">
                <a:latin typeface="Tahoma"/>
                <a:cs typeface="Tahoma"/>
              </a:rPr>
              <a:t>Statt</a:t>
            </a:r>
            <a:r>
              <a:rPr lang="de-DE" sz="2000" spc="-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wie</a:t>
            </a:r>
            <a:r>
              <a:rPr lang="de-DE" sz="2000" spc="-2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gewohnt eine</a:t>
            </a:r>
            <a:r>
              <a:rPr lang="de-DE" sz="2000" spc="-25" dirty="0">
                <a:latin typeface="Tahoma"/>
                <a:cs typeface="Tahoma"/>
              </a:rPr>
              <a:t> </a:t>
            </a:r>
            <a:r>
              <a:rPr lang="de-DE" sz="2000" spc="-20" dirty="0">
                <a:latin typeface="Tahoma"/>
                <a:cs typeface="Tahoma"/>
              </a:rPr>
              <a:t>Nutzername-Passwort-</a:t>
            </a:r>
            <a:r>
              <a:rPr lang="de-DE" sz="2000" spc="-10" dirty="0">
                <a:latin typeface="Tahoma"/>
                <a:cs typeface="Tahoma"/>
              </a:rPr>
              <a:t>Kombination </a:t>
            </a:r>
            <a:r>
              <a:rPr lang="de-DE" sz="2000" dirty="0">
                <a:latin typeface="Tahoma"/>
                <a:cs typeface="Tahoma"/>
              </a:rPr>
              <a:t>einzugeben,</a:t>
            </a:r>
            <a:r>
              <a:rPr lang="de-DE" sz="2000" spc="-8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übermittelt</a:t>
            </a:r>
            <a:r>
              <a:rPr lang="de-DE" sz="2000" spc="-5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der</a:t>
            </a:r>
            <a:r>
              <a:rPr lang="de-DE" sz="2000" spc="-7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Nutzer</a:t>
            </a:r>
            <a:r>
              <a:rPr lang="de-DE" sz="2000" spc="-5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lediglich</a:t>
            </a:r>
            <a:r>
              <a:rPr lang="de-DE" sz="2000" spc="-6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die</a:t>
            </a:r>
            <a:r>
              <a:rPr lang="de-DE" sz="2000" spc="-80" dirty="0">
                <a:latin typeface="Tahoma"/>
                <a:cs typeface="Tahoma"/>
              </a:rPr>
              <a:t> </a:t>
            </a:r>
            <a:r>
              <a:rPr lang="de-DE" sz="2000" spc="-25" dirty="0" err="1">
                <a:latin typeface="Tahoma"/>
                <a:cs typeface="Tahoma"/>
              </a:rPr>
              <a:t>OpenID</a:t>
            </a:r>
            <a:r>
              <a:rPr lang="de-DE" sz="2000" spc="-25" dirty="0">
                <a:latin typeface="Tahoma"/>
                <a:cs typeface="Tahoma"/>
              </a:rPr>
              <a:t>-</a:t>
            </a:r>
            <a:r>
              <a:rPr lang="de-DE" sz="2000" spc="-10" dirty="0">
                <a:latin typeface="Tahoma"/>
                <a:cs typeface="Tahoma"/>
              </a:rPr>
              <a:t>Identität.</a:t>
            </a:r>
            <a:endParaRPr lang="de-DE" sz="2000" dirty="0">
              <a:latin typeface="Tahoma"/>
              <a:cs typeface="Tahoma"/>
            </a:endParaRP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12B55-9C6F-EAB2-621E-4A39D2797DD4}"/>
              </a:ext>
            </a:extLst>
          </p:cNvPr>
          <p:cNvSpPr txBox="1"/>
          <p:nvPr/>
        </p:nvSpPr>
        <p:spPr>
          <a:xfrm>
            <a:off x="234950" y="5312579"/>
            <a:ext cx="116586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735"/>
              </a:spcBef>
              <a:buClr>
                <a:srgbClr val="3333CC"/>
              </a:buClr>
              <a:buSzPct val="84615"/>
              <a:buFont typeface="Wingdings"/>
              <a:buChar char=""/>
              <a:tabLst>
                <a:tab pos="390525" algn="l"/>
                <a:tab pos="391160" algn="l"/>
              </a:tabLst>
            </a:pPr>
            <a:r>
              <a:rPr lang="de-DE" b="1" dirty="0">
                <a:latin typeface="Tahoma"/>
                <a:cs typeface="Tahoma"/>
              </a:rPr>
              <a:t>3.</a:t>
            </a:r>
            <a:r>
              <a:rPr lang="de-DE" b="1" spc="50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Beweis</a:t>
            </a:r>
            <a:r>
              <a:rPr lang="de-DE" b="1" spc="65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der</a:t>
            </a:r>
            <a:r>
              <a:rPr lang="de-DE" b="1" spc="70" dirty="0">
                <a:latin typeface="Tahoma"/>
                <a:cs typeface="Tahoma"/>
              </a:rPr>
              <a:t> </a:t>
            </a:r>
            <a:r>
              <a:rPr lang="de-DE" b="1" dirty="0">
                <a:latin typeface="Tahoma"/>
                <a:cs typeface="Tahoma"/>
              </a:rPr>
              <a:t>behaupteten</a:t>
            </a:r>
            <a:r>
              <a:rPr lang="de-DE" b="1" spc="60" dirty="0">
                <a:latin typeface="Tahoma"/>
                <a:cs typeface="Tahoma"/>
              </a:rPr>
              <a:t> </a:t>
            </a:r>
            <a:r>
              <a:rPr lang="de-DE" b="1" spc="-10" dirty="0">
                <a:latin typeface="Tahoma"/>
                <a:cs typeface="Tahoma"/>
              </a:rPr>
              <a:t>Identität:</a:t>
            </a:r>
            <a:endParaRPr lang="de-DE" dirty="0">
              <a:latin typeface="Tahoma"/>
              <a:cs typeface="Tahoma"/>
            </a:endParaRPr>
          </a:p>
          <a:p>
            <a:pPr marL="829310" marR="490220" lvl="1" indent="-31432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lang="de-DE" sz="2000" dirty="0">
                <a:latin typeface="Tahoma"/>
                <a:cs typeface="Tahoma"/>
              </a:rPr>
              <a:t>Der</a:t>
            </a:r>
            <a:r>
              <a:rPr lang="de-DE" sz="2000" spc="-4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Internetdienst</a:t>
            </a:r>
            <a:r>
              <a:rPr lang="de-DE" sz="2000" spc="-3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leitet</a:t>
            </a:r>
            <a:r>
              <a:rPr lang="de-DE" sz="2000" spc="-4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den</a:t>
            </a:r>
            <a:r>
              <a:rPr lang="de-DE" sz="2000" spc="-7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Nutzer</a:t>
            </a:r>
            <a:r>
              <a:rPr lang="de-DE" sz="2000" spc="-3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zu</a:t>
            </a:r>
            <a:r>
              <a:rPr lang="de-DE" sz="2000" spc="-9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dem</a:t>
            </a:r>
            <a:r>
              <a:rPr lang="de-DE" sz="2000" spc="-80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entsprechenden </a:t>
            </a:r>
            <a:r>
              <a:rPr lang="de-DE" sz="2000" spc="-25" dirty="0" err="1">
                <a:latin typeface="Tahoma"/>
                <a:cs typeface="Tahoma"/>
              </a:rPr>
              <a:t>OpenID</a:t>
            </a:r>
            <a:r>
              <a:rPr lang="de-DE" sz="2000" spc="-25" dirty="0">
                <a:latin typeface="Tahoma"/>
                <a:cs typeface="Tahoma"/>
              </a:rPr>
              <a:t>-</a:t>
            </a:r>
            <a:r>
              <a:rPr lang="de-DE" sz="2000" dirty="0">
                <a:latin typeface="Tahoma"/>
                <a:cs typeface="Tahoma"/>
              </a:rPr>
              <a:t>Provider</a:t>
            </a:r>
            <a:r>
              <a:rPr lang="de-DE" sz="2000" spc="5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weiter.</a:t>
            </a:r>
            <a:endParaRPr lang="de-DE" sz="2000" dirty="0">
              <a:latin typeface="Tahoma"/>
              <a:cs typeface="Tahoma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660"/>
              </a:spcBef>
              <a:buClr>
                <a:srgbClr val="3333CC"/>
              </a:buClr>
              <a:buSzPct val="75000"/>
              <a:buFont typeface="Wingdings"/>
              <a:buChar char=""/>
              <a:tabLst>
                <a:tab pos="829944" algn="l"/>
              </a:tabLst>
            </a:pPr>
            <a:r>
              <a:rPr lang="de-DE" sz="2000" dirty="0">
                <a:latin typeface="Tahoma"/>
                <a:cs typeface="Tahoma"/>
              </a:rPr>
              <a:t>Der</a:t>
            </a:r>
            <a:r>
              <a:rPr lang="de-DE" sz="2000" spc="-4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Nutzer</a:t>
            </a:r>
            <a:r>
              <a:rPr lang="de-DE" sz="2000" spc="-4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führt</a:t>
            </a:r>
            <a:r>
              <a:rPr lang="de-DE" sz="2000" spc="-4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die</a:t>
            </a:r>
            <a:r>
              <a:rPr lang="de-DE" sz="2000" spc="-7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Authentifizierung</a:t>
            </a:r>
            <a:r>
              <a:rPr lang="de-DE" sz="2000" spc="-2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auf</a:t>
            </a:r>
            <a:r>
              <a:rPr lang="de-DE" sz="2000" spc="-70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Basis</a:t>
            </a:r>
            <a:r>
              <a:rPr lang="de-DE" sz="2000" spc="-95" dirty="0">
                <a:latin typeface="Tahoma"/>
                <a:cs typeface="Tahoma"/>
              </a:rPr>
              <a:t> </a:t>
            </a:r>
            <a:r>
              <a:rPr lang="de-DE" sz="2000" dirty="0">
                <a:latin typeface="Tahoma"/>
                <a:cs typeface="Tahoma"/>
              </a:rPr>
              <a:t>der</a:t>
            </a:r>
            <a:r>
              <a:rPr lang="de-DE" sz="2000" spc="-75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festgelegten </a:t>
            </a:r>
            <a:r>
              <a:rPr lang="de-DE" sz="2000" dirty="0">
                <a:latin typeface="Tahoma"/>
                <a:cs typeface="Tahoma"/>
              </a:rPr>
              <a:t>Faktoren</a:t>
            </a:r>
            <a:r>
              <a:rPr lang="de-DE" sz="2000" spc="-85" dirty="0">
                <a:latin typeface="Tahoma"/>
                <a:cs typeface="Tahoma"/>
              </a:rPr>
              <a:t> </a:t>
            </a:r>
            <a:r>
              <a:rPr lang="de-DE" sz="2000" spc="-10" dirty="0">
                <a:latin typeface="Tahoma"/>
                <a:cs typeface="Tahoma"/>
              </a:rPr>
              <a:t>durch.</a:t>
            </a:r>
            <a:endParaRPr lang="de-DE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99125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EB33-F9B1-1527-33F2-50F77CD1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347101" cy="984885"/>
          </a:xfrm>
        </p:spPr>
        <p:txBody>
          <a:bodyPr/>
          <a:lstStyle/>
          <a:p>
            <a:r>
              <a:rPr lang="en-GB" dirty="0" err="1"/>
              <a:t>Zentrales</a:t>
            </a:r>
            <a:r>
              <a:rPr lang="en-GB" dirty="0"/>
              <a:t> OpenID </a:t>
            </a:r>
            <a:r>
              <a:rPr lang="en-GB" dirty="0" err="1"/>
              <a:t>Objekt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CF7F7-F6C3-A559-AC12-5DC261E7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0" y="1676400"/>
            <a:ext cx="641122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1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988B-D739-D333-9B32-86FE54FC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280301" cy="984885"/>
          </a:xfrm>
        </p:spPr>
        <p:txBody>
          <a:bodyPr/>
          <a:lstStyle/>
          <a:p>
            <a:r>
              <a:rPr lang="en-GB" dirty="0"/>
              <a:t>OpenID Connect Token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8F69-8C08-9144-09A6-2D35363F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75" y="1676400"/>
            <a:ext cx="841174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9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8923-83C7-67F1-B478-38E68B5C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118501" cy="984885"/>
          </a:xfrm>
        </p:spPr>
        <p:txBody>
          <a:bodyPr/>
          <a:lstStyle/>
          <a:p>
            <a:r>
              <a:rPr lang="en-US" dirty="0"/>
              <a:t>JSON Web Tokens (JWT)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752D7-5B1D-1639-B407-B252A6AF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828800"/>
            <a:ext cx="7358387" cy="44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2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FEE9-0705-6EAD-CED4-0723DE40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JWT Token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2AF3E-7031-4DF8-665A-DB987118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370" y="1545018"/>
            <a:ext cx="8487960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1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CDCF-3F0E-934D-AE1D-9BCD953B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8118501" cy="984885"/>
          </a:xfrm>
        </p:spPr>
        <p:txBody>
          <a:bodyPr/>
          <a:lstStyle/>
          <a:p>
            <a:r>
              <a:rPr lang="en-GB" dirty="0"/>
              <a:t>How to obtain a JWT token?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EAB8-5F7B-71D1-0AC0-7364AEF4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33" y="1905000"/>
            <a:ext cx="829743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9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B683-1763-CD46-1998-F66F20AB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OAuth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DB8D820-AC9C-F5D7-C901-3BEA1051B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250" y="2252206"/>
            <a:ext cx="9982200" cy="1846659"/>
          </a:xfrm>
        </p:spPr>
        <p:txBody>
          <a:bodyPr/>
          <a:lstStyle/>
          <a:p>
            <a:r>
              <a:rPr lang="en-US" sz="2400" dirty="0"/>
              <a:t>“The OAuth 2.0 authorization framework enables a </a:t>
            </a:r>
            <a:r>
              <a:rPr lang="en-US" sz="2400" b="1" dirty="0"/>
              <a:t>third-party application </a:t>
            </a:r>
            <a:r>
              <a:rPr lang="en-US" sz="2400" dirty="0"/>
              <a:t>to obtain </a:t>
            </a:r>
            <a:r>
              <a:rPr lang="en-US" sz="2400" b="1" dirty="0"/>
              <a:t>limited access </a:t>
            </a:r>
            <a:r>
              <a:rPr lang="en-US" sz="2400" dirty="0"/>
              <a:t>to an </a:t>
            </a:r>
            <a:r>
              <a:rPr lang="en-US" sz="2400" b="1" dirty="0"/>
              <a:t>HTTP service</a:t>
            </a:r>
            <a:r>
              <a:rPr lang="en-US" sz="2400" dirty="0"/>
              <a:t>, either on </a:t>
            </a:r>
            <a:r>
              <a:rPr lang="en-US" sz="2400" b="1" dirty="0"/>
              <a:t>behalf of a resource owner </a:t>
            </a:r>
            <a:r>
              <a:rPr lang="en-US" sz="2400" dirty="0"/>
              <a:t>by orchestrating an approval interaction between the resource owner and the HTTP service, or by allowing the third-party application to obtain access on its own behalf. 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CDD44-1853-DFBB-151F-CCB7C1F3D594}"/>
              </a:ext>
            </a:extLst>
          </p:cNvPr>
          <p:cNvSpPr txBox="1"/>
          <p:nvPr/>
        </p:nvSpPr>
        <p:spPr>
          <a:xfrm>
            <a:off x="1105568" y="1790541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specification RFC 6749: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36691-8F3A-CBE4-AE33-BD54450BEFA6}"/>
              </a:ext>
            </a:extLst>
          </p:cNvPr>
          <p:cNvSpPr txBox="1"/>
          <p:nvPr/>
        </p:nvSpPr>
        <p:spPr>
          <a:xfrm>
            <a:off x="996950" y="43434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other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1AC89-9F0F-E423-A230-41EBA5E375C9}"/>
              </a:ext>
            </a:extLst>
          </p:cNvPr>
          <p:cNvSpPr txBox="1"/>
          <p:nvPr/>
        </p:nvSpPr>
        <p:spPr>
          <a:xfrm>
            <a:off x="991268" y="4800600"/>
            <a:ext cx="983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OAuth 2.0 is a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delegation protocol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lets people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 applications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things on their behalf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563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82A3-CC26-AE7A-61FD-A944449D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OAuth flows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9FE49-0834-D45F-2270-F195D134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75" y="1828800"/>
            <a:ext cx="8145413" cy="44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4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3188-C8EE-9EB7-94C2-D2FA6815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356501" cy="984885"/>
          </a:xfrm>
        </p:spPr>
        <p:txBody>
          <a:bodyPr/>
          <a:lstStyle/>
          <a:p>
            <a:r>
              <a:rPr lang="en-US" dirty="0"/>
              <a:t>Classical OAuth Players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1A7C0-E2F0-90C5-97B9-6CD1B9EA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676400"/>
            <a:ext cx="6781800" cy="453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67E97-5C9D-C367-1AD4-7C4AB560BB37}"/>
              </a:ext>
            </a:extLst>
          </p:cNvPr>
          <p:cNvSpPr txBox="1"/>
          <p:nvPr/>
        </p:nvSpPr>
        <p:spPr>
          <a:xfrm>
            <a:off x="6940550" y="1828800"/>
            <a:ext cx="434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Resource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access to some resource or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delegate access to that resource or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has access to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is a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7E8D-7991-43B5-7820-EA7DE2FDC01B}"/>
              </a:ext>
            </a:extLst>
          </p:cNvPr>
          <p:cNvSpPr txBox="1"/>
          <p:nvPr/>
        </p:nvSpPr>
        <p:spPr>
          <a:xfrm>
            <a:off x="9074150" y="4269356"/>
            <a:ext cx="27512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Protected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Webservice (API) with security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Protects things for the resource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Shares things on the resource owner’s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4D67A-AEB7-A91A-D1B2-4A832318D9A7}"/>
              </a:ext>
            </a:extLst>
          </p:cNvPr>
          <p:cNvSpPr txBox="1"/>
          <p:nvPr/>
        </p:nvSpPr>
        <p:spPr>
          <a:xfrm>
            <a:off x="379330" y="2665804"/>
            <a:ext cx="24982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Client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Wants to access the protected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things on the resource owner’s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a web server– But it’s still a “client” in OAuth parlance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also be a native app or JS app</a:t>
            </a:r>
          </a:p>
        </p:txBody>
      </p:sp>
    </p:spTree>
    <p:extLst>
      <p:ext uri="{BB962C8B-B14F-4D97-AF65-F5344CB8AC3E}">
        <p14:creationId xmlns:p14="http://schemas.microsoft.com/office/powerpoint/2010/main" val="622374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6318-2452-2A46-9F24-5D6B829D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overflow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73AD-80D4-2058-B0CA-6F6639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676400"/>
            <a:ext cx="81159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User</a:t>
            </a:r>
            <a:r>
              <a:rPr spc="-210" dirty="0"/>
              <a:t> </a:t>
            </a:r>
            <a:r>
              <a:rPr spc="-110" dirty="0"/>
              <a:t>Authentication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719070" y="1933955"/>
            <a:ext cx="6480175" cy="1115695"/>
          </a:xfrm>
          <a:custGeom>
            <a:avLst/>
            <a:gdLst/>
            <a:ahLst/>
            <a:cxnLst/>
            <a:rect l="l" t="t" r="r" b="b"/>
            <a:pathLst>
              <a:path w="6480175" h="1115695">
                <a:moveTo>
                  <a:pt x="6293865" y="0"/>
                </a:moveTo>
                <a:lnTo>
                  <a:pt x="1624330" y="0"/>
                </a:lnTo>
                <a:lnTo>
                  <a:pt x="1574882" y="6637"/>
                </a:lnTo>
                <a:lnTo>
                  <a:pt x="1530462" y="25371"/>
                </a:lnTo>
                <a:lnTo>
                  <a:pt x="1492837" y="54435"/>
                </a:lnTo>
                <a:lnTo>
                  <a:pt x="1463773" y="92060"/>
                </a:lnTo>
                <a:lnTo>
                  <a:pt x="1445039" y="136480"/>
                </a:lnTo>
                <a:lnTo>
                  <a:pt x="1438402" y="185928"/>
                </a:lnTo>
                <a:lnTo>
                  <a:pt x="0" y="460756"/>
                </a:lnTo>
                <a:lnTo>
                  <a:pt x="1438402" y="464820"/>
                </a:lnTo>
                <a:lnTo>
                  <a:pt x="1438402" y="929640"/>
                </a:lnTo>
                <a:lnTo>
                  <a:pt x="1445039" y="979087"/>
                </a:lnTo>
                <a:lnTo>
                  <a:pt x="1463773" y="1023507"/>
                </a:lnTo>
                <a:lnTo>
                  <a:pt x="1492837" y="1061132"/>
                </a:lnTo>
                <a:lnTo>
                  <a:pt x="1530462" y="1090196"/>
                </a:lnTo>
                <a:lnTo>
                  <a:pt x="1574882" y="1108930"/>
                </a:lnTo>
                <a:lnTo>
                  <a:pt x="1624330" y="1115568"/>
                </a:lnTo>
                <a:lnTo>
                  <a:pt x="6293865" y="1115568"/>
                </a:lnTo>
                <a:lnTo>
                  <a:pt x="6343313" y="1108930"/>
                </a:lnTo>
                <a:lnTo>
                  <a:pt x="6387733" y="1090196"/>
                </a:lnTo>
                <a:lnTo>
                  <a:pt x="6425358" y="1061132"/>
                </a:lnTo>
                <a:lnTo>
                  <a:pt x="6454422" y="1023507"/>
                </a:lnTo>
                <a:lnTo>
                  <a:pt x="6473156" y="979087"/>
                </a:lnTo>
                <a:lnTo>
                  <a:pt x="6479794" y="929640"/>
                </a:lnTo>
                <a:lnTo>
                  <a:pt x="6479794" y="185928"/>
                </a:lnTo>
                <a:lnTo>
                  <a:pt x="6473156" y="136480"/>
                </a:lnTo>
                <a:lnTo>
                  <a:pt x="6454422" y="92060"/>
                </a:lnTo>
                <a:lnTo>
                  <a:pt x="6425358" y="54435"/>
                </a:lnTo>
                <a:lnTo>
                  <a:pt x="6387733" y="25371"/>
                </a:lnTo>
                <a:lnTo>
                  <a:pt x="6343313" y="6637"/>
                </a:lnTo>
                <a:lnTo>
                  <a:pt x="6293865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9002" y="2290013"/>
            <a:ext cx="3420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4F4F4"/>
                </a:solidFill>
                <a:latin typeface="Lucida Sans Unicode"/>
                <a:cs typeface="Lucida Sans Unicode"/>
              </a:rPr>
              <a:t>Entity</a:t>
            </a:r>
            <a:r>
              <a:rPr sz="2400" spc="-215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45" dirty="0">
                <a:solidFill>
                  <a:srgbClr val="F4F4F4"/>
                </a:solidFill>
                <a:latin typeface="Lucida Sans Unicode"/>
                <a:cs typeface="Lucida Sans Unicode"/>
              </a:rPr>
              <a:t>claiming</a:t>
            </a:r>
            <a:r>
              <a:rPr sz="2400" spc="-15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F4F4F4"/>
                </a:solidFill>
                <a:latin typeface="Lucida Sans Unicode"/>
                <a:cs typeface="Lucida Sans Unicode"/>
              </a:rPr>
              <a:t>an</a:t>
            </a:r>
            <a:r>
              <a:rPr sz="2400" spc="-17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i="1" spc="-85" dirty="0">
                <a:solidFill>
                  <a:srgbClr val="F4F4F4"/>
                </a:solidFill>
                <a:latin typeface="Trebuchet MS"/>
                <a:cs typeface="Trebuchet MS"/>
              </a:rPr>
              <a:t>identity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9992" y="3572255"/>
            <a:ext cx="6469380" cy="1117600"/>
          </a:xfrm>
          <a:custGeom>
            <a:avLst/>
            <a:gdLst/>
            <a:ahLst/>
            <a:cxnLst/>
            <a:rect l="l" t="t" r="r" b="b"/>
            <a:pathLst>
              <a:path w="6469380" h="1117600">
                <a:moveTo>
                  <a:pt x="6468872" y="465455"/>
                </a:moveTo>
                <a:lnTo>
                  <a:pt x="1427480" y="465455"/>
                </a:lnTo>
                <a:lnTo>
                  <a:pt x="1427480" y="930910"/>
                </a:lnTo>
                <a:lnTo>
                  <a:pt x="1434127" y="980420"/>
                </a:lnTo>
                <a:lnTo>
                  <a:pt x="1452889" y="1024899"/>
                </a:lnTo>
                <a:lnTo>
                  <a:pt x="1481994" y="1062577"/>
                </a:lnTo>
                <a:lnTo>
                  <a:pt x="1519672" y="1091682"/>
                </a:lnTo>
                <a:lnTo>
                  <a:pt x="1564151" y="1110444"/>
                </a:lnTo>
                <a:lnTo>
                  <a:pt x="1613661" y="1117092"/>
                </a:lnTo>
                <a:lnTo>
                  <a:pt x="6282689" y="1117092"/>
                </a:lnTo>
                <a:lnTo>
                  <a:pt x="6332200" y="1110444"/>
                </a:lnTo>
                <a:lnTo>
                  <a:pt x="6376679" y="1091682"/>
                </a:lnTo>
                <a:lnTo>
                  <a:pt x="6414357" y="1062577"/>
                </a:lnTo>
                <a:lnTo>
                  <a:pt x="6443462" y="1024899"/>
                </a:lnTo>
                <a:lnTo>
                  <a:pt x="6462224" y="980420"/>
                </a:lnTo>
                <a:lnTo>
                  <a:pt x="6468872" y="930910"/>
                </a:lnTo>
                <a:lnTo>
                  <a:pt x="6468872" y="465455"/>
                </a:lnTo>
                <a:close/>
              </a:path>
              <a:path w="6469380" h="1117600">
                <a:moveTo>
                  <a:pt x="6282689" y="0"/>
                </a:moveTo>
                <a:lnTo>
                  <a:pt x="1613661" y="0"/>
                </a:lnTo>
                <a:lnTo>
                  <a:pt x="1564151" y="6647"/>
                </a:lnTo>
                <a:lnTo>
                  <a:pt x="1519672" y="25409"/>
                </a:lnTo>
                <a:lnTo>
                  <a:pt x="1481994" y="54514"/>
                </a:lnTo>
                <a:lnTo>
                  <a:pt x="1452889" y="92192"/>
                </a:lnTo>
                <a:lnTo>
                  <a:pt x="1434127" y="136671"/>
                </a:lnTo>
                <a:lnTo>
                  <a:pt x="1427480" y="186182"/>
                </a:lnTo>
                <a:lnTo>
                  <a:pt x="0" y="537591"/>
                </a:lnTo>
                <a:lnTo>
                  <a:pt x="1427480" y="465455"/>
                </a:lnTo>
                <a:lnTo>
                  <a:pt x="6468872" y="465455"/>
                </a:lnTo>
                <a:lnTo>
                  <a:pt x="6468872" y="186182"/>
                </a:lnTo>
                <a:lnTo>
                  <a:pt x="6462224" y="136671"/>
                </a:lnTo>
                <a:lnTo>
                  <a:pt x="6443462" y="92192"/>
                </a:lnTo>
                <a:lnTo>
                  <a:pt x="6414357" y="54514"/>
                </a:lnTo>
                <a:lnTo>
                  <a:pt x="6376679" y="25409"/>
                </a:lnTo>
                <a:lnTo>
                  <a:pt x="6332200" y="6647"/>
                </a:lnTo>
                <a:lnTo>
                  <a:pt x="6282689" y="0"/>
                </a:lnTo>
                <a:close/>
              </a:path>
            </a:pathLst>
          </a:custGeom>
          <a:solidFill>
            <a:srgbClr val="217B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8858" y="3930522"/>
            <a:ext cx="420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solidFill>
                  <a:srgbClr val="F4F4F4"/>
                </a:solidFill>
                <a:latin typeface="Lucida Sans Unicode"/>
                <a:cs typeface="Lucida Sans Unicode"/>
              </a:rPr>
              <a:t>Verification</a:t>
            </a:r>
            <a:r>
              <a:rPr sz="2400" spc="-17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65" dirty="0">
                <a:solidFill>
                  <a:srgbClr val="F4F4F4"/>
                </a:solidFill>
                <a:latin typeface="Lucida Sans Unicode"/>
                <a:cs typeface="Lucida Sans Unicode"/>
              </a:rPr>
              <a:t>of</a:t>
            </a:r>
            <a:r>
              <a:rPr sz="2400" spc="-22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F4F4F4"/>
                </a:solidFill>
                <a:latin typeface="Lucida Sans Unicode"/>
                <a:cs typeface="Lucida Sans Unicode"/>
              </a:rPr>
              <a:t>an</a:t>
            </a:r>
            <a:r>
              <a:rPr sz="2400" spc="-155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14" dirty="0">
                <a:solidFill>
                  <a:srgbClr val="F4F4F4"/>
                </a:solidFill>
                <a:latin typeface="Lucida Sans Unicode"/>
                <a:cs typeface="Lucida Sans Unicode"/>
              </a:rPr>
              <a:t>entity/identity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61539" y="5208904"/>
            <a:ext cx="6540500" cy="1123950"/>
            <a:chOff x="2661539" y="5208904"/>
            <a:chExt cx="6540500" cy="1123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4714" y="5212079"/>
              <a:ext cx="6534150" cy="11170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64714" y="5212079"/>
              <a:ext cx="6534150" cy="1117600"/>
            </a:xfrm>
            <a:custGeom>
              <a:avLst/>
              <a:gdLst/>
              <a:ahLst/>
              <a:cxnLst/>
              <a:rect l="l" t="t" r="r" b="b"/>
              <a:pathLst>
                <a:path w="6534150" h="1117600">
                  <a:moveTo>
                    <a:pt x="1492758" y="186182"/>
                  </a:moveTo>
                  <a:lnTo>
                    <a:pt x="1499405" y="136671"/>
                  </a:lnTo>
                  <a:lnTo>
                    <a:pt x="1518167" y="92192"/>
                  </a:lnTo>
                  <a:lnTo>
                    <a:pt x="1547272" y="54514"/>
                  </a:lnTo>
                  <a:lnTo>
                    <a:pt x="1584950" y="25409"/>
                  </a:lnTo>
                  <a:lnTo>
                    <a:pt x="1629429" y="6647"/>
                  </a:lnTo>
                  <a:lnTo>
                    <a:pt x="1678939" y="0"/>
                  </a:lnTo>
                  <a:lnTo>
                    <a:pt x="2332990" y="0"/>
                  </a:lnTo>
                  <a:lnTo>
                    <a:pt x="3593338" y="0"/>
                  </a:lnTo>
                  <a:lnTo>
                    <a:pt x="6347968" y="0"/>
                  </a:lnTo>
                  <a:lnTo>
                    <a:pt x="6397478" y="6647"/>
                  </a:lnTo>
                  <a:lnTo>
                    <a:pt x="6441957" y="25409"/>
                  </a:lnTo>
                  <a:lnTo>
                    <a:pt x="6479635" y="54514"/>
                  </a:lnTo>
                  <a:lnTo>
                    <a:pt x="6508740" y="92192"/>
                  </a:lnTo>
                  <a:lnTo>
                    <a:pt x="6527502" y="136671"/>
                  </a:lnTo>
                  <a:lnTo>
                    <a:pt x="6534150" y="186182"/>
                  </a:lnTo>
                  <a:lnTo>
                    <a:pt x="6534150" y="651637"/>
                  </a:lnTo>
                  <a:lnTo>
                    <a:pt x="6534150" y="930910"/>
                  </a:lnTo>
                  <a:lnTo>
                    <a:pt x="6527502" y="980402"/>
                  </a:lnTo>
                  <a:lnTo>
                    <a:pt x="6508740" y="1024876"/>
                  </a:lnTo>
                  <a:lnTo>
                    <a:pt x="6479635" y="1062558"/>
                  </a:lnTo>
                  <a:lnTo>
                    <a:pt x="6441957" y="1091671"/>
                  </a:lnTo>
                  <a:lnTo>
                    <a:pt x="6397478" y="1110440"/>
                  </a:lnTo>
                  <a:lnTo>
                    <a:pt x="6347968" y="1117092"/>
                  </a:lnTo>
                  <a:lnTo>
                    <a:pt x="3593338" y="1117092"/>
                  </a:lnTo>
                  <a:lnTo>
                    <a:pt x="2332990" y="1117092"/>
                  </a:lnTo>
                  <a:lnTo>
                    <a:pt x="1678939" y="1117092"/>
                  </a:lnTo>
                  <a:lnTo>
                    <a:pt x="1629429" y="1110440"/>
                  </a:lnTo>
                  <a:lnTo>
                    <a:pt x="1584950" y="1091671"/>
                  </a:lnTo>
                  <a:lnTo>
                    <a:pt x="1547272" y="1062558"/>
                  </a:lnTo>
                  <a:lnTo>
                    <a:pt x="1518167" y="1024876"/>
                  </a:lnTo>
                  <a:lnTo>
                    <a:pt x="1499405" y="980402"/>
                  </a:lnTo>
                  <a:lnTo>
                    <a:pt x="1492758" y="930910"/>
                  </a:lnTo>
                  <a:lnTo>
                    <a:pt x="0" y="711962"/>
                  </a:lnTo>
                  <a:lnTo>
                    <a:pt x="1492758" y="651637"/>
                  </a:lnTo>
                  <a:lnTo>
                    <a:pt x="1492758" y="186182"/>
                  </a:lnTo>
                  <a:close/>
                </a:path>
              </a:pathLst>
            </a:custGeom>
            <a:ln w="6096">
              <a:solidFill>
                <a:srgbClr val="679A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44973" y="5570321"/>
            <a:ext cx="386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F4F4F4"/>
                </a:solidFill>
                <a:latin typeface="Lucida Sans Unicode"/>
                <a:cs typeface="Lucida Sans Unicode"/>
              </a:rPr>
              <a:t>Granting </a:t>
            </a:r>
            <a:r>
              <a:rPr sz="2400" spc="-114" dirty="0">
                <a:solidFill>
                  <a:srgbClr val="F4F4F4"/>
                </a:solidFill>
                <a:latin typeface="Lucida Sans Unicode"/>
                <a:cs typeface="Lucida Sans Unicode"/>
              </a:rPr>
              <a:t>access</a:t>
            </a:r>
            <a:r>
              <a:rPr sz="2400" spc="-21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70" dirty="0">
                <a:solidFill>
                  <a:srgbClr val="F4F4F4"/>
                </a:solidFill>
                <a:latin typeface="Lucida Sans Unicode"/>
                <a:cs typeface="Lucida Sans Unicode"/>
              </a:rPr>
              <a:t>to</a:t>
            </a:r>
            <a:r>
              <a:rPr sz="2400" spc="-185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F4F4F4"/>
                </a:solidFill>
                <a:latin typeface="Lucida Sans Unicode"/>
                <a:cs typeface="Lucida Sans Unicode"/>
              </a:rPr>
              <a:t>a</a:t>
            </a:r>
            <a:r>
              <a:rPr sz="2400" spc="-170" dirty="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sz="2400" spc="-130" dirty="0">
                <a:solidFill>
                  <a:srgbClr val="F4F4F4"/>
                </a:solidFill>
                <a:latin typeface="Lucida Sans Unicode"/>
                <a:cs typeface="Lucida Sans Unicode"/>
              </a:rPr>
              <a:t>resource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3419" y="1946148"/>
            <a:ext cx="2266315" cy="1102360"/>
            <a:chOff x="693419" y="1946148"/>
            <a:chExt cx="2266315" cy="1102360"/>
          </a:xfrm>
        </p:grpSpPr>
        <p:sp>
          <p:nvSpPr>
            <p:cNvPr id="13" name="object 13"/>
            <p:cNvSpPr/>
            <p:nvPr/>
          </p:nvSpPr>
          <p:spPr>
            <a:xfrm>
              <a:off x="699515" y="1952244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2145029" y="0"/>
                  </a:moveTo>
                  <a:lnTo>
                    <a:pt x="108965" y="0"/>
                  </a:ln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0" y="980693"/>
                  </a:lnTo>
                  <a:lnTo>
                    <a:pt x="8562" y="1023115"/>
                  </a:lnTo>
                  <a:lnTo>
                    <a:pt x="31913" y="1057751"/>
                  </a:lnTo>
                  <a:lnTo>
                    <a:pt x="66549" y="1081099"/>
                  </a:lnTo>
                  <a:lnTo>
                    <a:pt x="108965" y="1089659"/>
                  </a:lnTo>
                  <a:lnTo>
                    <a:pt x="2145029" y="1089659"/>
                  </a:lnTo>
                  <a:lnTo>
                    <a:pt x="2187451" y="1081099"/>
                  </a:lnTo>
                  <a:lnTo>
                    <a:pt x="2222087" y="1057751"/>
                  </a:lnTo>
                  <a:lnTo>
                    <a:pt x="2245435" y="1023115"/>
                  </a:lnTo>
                  <a:lnTo>
                    <a:pt x="2253996" y="980693"/>
                  </a:lnTo>
                  <a:lnTo>
                    <a:pt x="2253996" y="108965"/>
                  </a:lnTo>
                  <a:lnTo>
                    <a:pt x="2245435" y="66544"/>
                  </a:lnTo>
                  <a:lnTo>
                    <a:pt x="2222087" y="31908"/>
                  </a:lnTo>
                  <a:lnTo>
                    <a:pt x="2187451" y="8560"/>
                  </a:lnTo>
                  <a:lnTo>
                    <a:pt x="2145029" y="0"/>
                  </a:lnTo>
                  <a:close/>
                </a:path>
              </a:pathLst>
            </a:custGeom>
            <a:solidFill>
              <a:srgbClr val="005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9515" y="1952244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0" y="108965"/>
                  </a:moveTo>
                  <a:lnTo>
                    <a:pt x="8562" y="66544"/>
                  </a:lnTo>
                  <a:lnTo>
                    <a:pt x="31913" y="31908"/>
                  </a:lnTo>
                  <a:lnTo>
                    <a:pt x="66549" y="8560"/>
                  </a:lnTo>
                  <a:lnTo>
                    <a:pt x="108965" y="0"/>
                  </a:lnTo>
                  <a:lnTo>
                    <a:pt x="2145029" y="0"/>
                  </a:lnTo>
                  <a:lnTo>
                    <a:pt x="2187451" y="8560"/>
                  </a:lnTo>
                  <a:lnTo>
                    <a:pt x="2222087" y="31908"/>
                  </a:lnTo>
                  <a:lnTo>
                    <a:pt x="2245435" y="66544"/>
                  </a:lnTo>
                  <a:lnTo>
                    <a:pt x="2253996" y="108965"/>
                  </a:lnTo>
                  <a:lnTo>
                    <a:pt x="2253996" y="980693"/>
                  </a:lnTo>
                  <a:lnTo>
                    <a:pt x="2245435" y="1023115"/>
                  </a:lnTo>
                  <a:lnTo>
                    <a:pt x="2222087" y="1057751"/>
                  </a:lnTo>
                  <a:lnTo>
                    <a:pt x="2187451" y="1081099"/>
                  </a:lnTo>
                  <a:lnTo>
                    <a:pt x="2145029" y="1089659"/>
                  </a:lnTo>
                  <a:lnTo>
                    <a:pt x="108965" y="1089659"/>
                  </a:lnTo>
                  <a:lnTo>
                    <a:pt x="66549" y="1081099"/>
                  </a:lnTo>
                  <a:lnTo>
                    <a:pt x="31913" y="1057751"/>
                  </a:lnTo>
                  <a:lnTo>
                    <a:pt x="8562" y="1023115"/>
                  </a:lnTo>
                  <a:lnTo>
                    <a:pt x="0" y="980693"/>
                  </a:lnTo>
                  <a:lnTo>
                    <a:pt x="0" y="108965"/>
                  </a:lnTo>
                  <a:close/>
                </a:path>
              </a:pathLst>
            </a:custGeom>
            <a:ln w="12192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5837" y="2284857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F4F4F4"/>
                </a:solidFill>
                <a:latin typeface="Lucida Sans Unicode"/>
                <a:cs typeface="Lucida Sans Unicode"/>
              </a:rPr>
              <a:t>Identification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1911" y="3110483"/>
            <a:ext cx="489584" cy="408940"/>
          </a:xfrm>
          <a:custGeom>
            <a:avLst/>
            <a:gdLst/>
            <a:ahLst/>
            <a:cxnLst/>
            <a:rect l="l" t="t" r="r" b="b"/>
            <a:pathLst>
              <a:path w="489585" h="408939">
                <a:moveTo>
                  <a:pt x="391413" y="0"/>
                </a:moveTo>
                <a:lnTo>
                  <a:pt x="97789" y="0"/>
                </a:lnTo>
                <a:lnTo>
                  <a:pt x="97789" y="204215"/>
                </a:lnTo>
                <a:lnTo>
                  <a:pt x="0" y="204215"/>
                </a:lnTo>
                <a:lnTo>
                  <a:pt x="244601" y="408431"/>
                </a:lnTo>
                <a:lnTo>
                  <a:pt x="489204" y="204215"/>
                </a:lnTo>
                <a:lnTo>
                  <a:pt x="391413" y="204215"/>
                </a:lnTo>
                <a:lnTo>
                  <a:pt x="391413" y="0"/>
                </a:lnTo>
                <a:close/>
              </a:path>
            </a:pathLst>
          </a:custGeom>
          <a:solidFill>
            <a:srgbClr val="005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81227" y="3567684"/>
            <a:ext cx="2292350" cy="1127760"/>
            <a:chOff x="681227" y="3567684"/>
            <a:chExt cx="2292350" cy="1127760"/>
          </a:xfrm>
        </p:grpSpPr>
        <p:sp>
          <p:nvSpPr>
            <p:cNvPr id="18" name="object 18"/>
            <p:cNvSpPr/>
            <p:nvPr/>
          </p:nvSpPr>
          <p:spPr>
            <a:xfrm>
              <a:off x="700277" y="3586734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2145029" y="0"/>
                  </a:moveTo>
                  <a:lnTo>
                    <a:pt x="108965" y="0"/>
                  </a:ln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0" y="980693"/>
                  </a:lnTo>
                  <a:lnTo>
                    <a:pt x="8562" y="1023115"/>
                  </a:lnTo>
                  <a:lnTo>
                    <a:pt x="31913" y="1057751"/>
                  </a:lnTo>
                  <a:lnTo>
                    <a:pt x="66549" y="1081099"/>
                  </a:lnTo>
                  <a:lnTo>
                    <a:pt x="108965" y="1089659"/>
                  </a:lnTo>
                  <a:lnTo>
                    <a:pt x="2145029" y="1089659"/>
                  </a:lnTo>
                  <a:lnTo>
                    <a:pt x="2187451" y="1081099"/>
                  </a:lnTo>
                  <a:lnTo>
                    <a:pt x="2222087" y="1057751"/>
                  </a:lnTo>
                  <a:lnTo>
                    <a:pt x="2245435" y="1023115"/>
                  </a:lnTo>
                  <a:lnTo>
                    <a:pt x="2253996" y="980693"/>
                  </a:lnTo>
                  <a:lnTo>
                    <a:pt x="2253996" y="108965"/>
                  </a:lnTo>
                  <a:lnTo>
                    <a:pt x="2245435" y="66544"/>
                  </a:lnTo>
                  <a:lnTo>
                    <a:pt x="2222087" y="31908"/>
                  </a:lnTo>
                  <a:lnTo>
                    <a:pt x="2187451" y="8560"/>
                  </a:lnTo>
                  <a:lnTo>
                    <a:pt x="2145029" y="0"/>
                  </a:lnTo>
                  <a:close/>
                </a:path>
              </a:pathLst>
            </a:custGeom>
            <a:solidFill>
              <a:srgbClr val="217B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0277" y="3586734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0" y="108965"/>
                  </a:moveTo>
                  <a:lnTo>
                    <a:pt x="8562" y="66544"/>
                  </a:lnTo>
                  <a:lnTo>
                    <a:pt x="31913" y="31908"/>
                  </a:lnTo>
                  <a:lnTo>
                    <a:pt x="66549" y="8560"/>
                  </a:lnTo>
                  <a:lnTo>
                    <a:pt x="108965" y="0"/>
                  </a:lnTo>
                  <a:lnTo>
                    <a:pt x="2145029" y="0"/>
                  </a:lnTo>
                  <a:lnTo>
                    <a:pt x="2187451" y="8560"/>
                  </a:lnTo>
                  <a:lnTo>
                    <a:pt x="2222087" y="31908"/>
                  </a:lnTo>
                  <a:lnTo>
                    <a:pt x="2245435" y="66544"/>
                  </a:lnTo>
                  <a:lnTo>
                    <a:pt x="2253996" y="108965"/>
                  </a:lnTo>
                  <a:lnTo>
                    <a:pt x="2253996" y="980693"/>
                  </a:lnTo>
                  <a:lnTo>
                    <a:pt x="2245435" y="1023115"/>
                  </a:lnTo>
                  <a:lnTo>
                    <a:pt x="2222087" y="1057751"/>
                  </a:lnTo>
                  <a:lnTo>
                    <a:pt x="2187451" y="1081099"/>
                  </a:lnTo>
                  <a:lnTo>
                    <a:pt x="2145029" y="1089659"/>
                  </a:lnTo>
                  <a:lnTo>
                    <a:pt x="108965" y="1089659"/>
                  </a:lnTo>
                  <a:lnTo>
                    <a:pt x="66549" y="1081099"/>
                  </a:lnTo>
                  <a:lnTo>
                    <a:pt x="31913" y="1057751"/>
                  </a:lnTo>
                  <a:lnTo>
                    <a:pt x="8562" y="1023115"/>
                  </a:lnTo>
                  <a:lnTo>
                    <a:pt x="0" y="980693"/>
                  </a:lnTo>
                  <a:lnTo>
                    <a:pt x="0" y="10896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27633" y="3918966"/>
            <a:ext cx="1997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F4F4F4"/>
                </a:solidFill>
                <a:latin typeface="Trebuchet MS"/>
                <a:cs typeface="Trebuchet MS"/>
              </a:rPr>
              <a:t>Authentication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81911" y="4744211"/>
            <a:ext cx="489584" cy="408940"/>
          </a:xfrm>
          <a:custGeom>
            <a:avLst/>
            <a:gdLst/>
            <a:ahLst/>
            <a:cxnLst/>
            <a:rect l="l" t="t" r="r" b="b"/>
            <a:pathLst>
              <a:path w="489585" h="408939">
                <a:moveTo>
                  <a:pt x="391413" y="0"/>
                </a:moveTo>
                <a:lnTo>
                  <a:pt x="97789" y="0"/>
                </a:lnTo>
                <a:lnTo>
                  <a:pt x="97789" y="204215"/>
                </a:lnTo>
                <a:lnTo>
                  <a:pt x="0" y="204215"/>
                </a:lnTo>
                <a:lnTo>
                  <a:pt x="244601" y="408431"/>
                </a:lnTo>
                <a:lnTo>
                  <a:pt x="489204" y="204215"/>
                </a:lnTo>
                <a:lnTo>
                  <a:pt x="391413" y="204215"/>
                </a:lnTo>
                <a:lnTo>
                  <a:pt x="391413" y="0"/>
                </a:lnTo>
                <a:close/>
              </a:path>
            </a:pathLst>
          </a:custGeom>
          <a:solidFill>
            <a:srgbClr val="679A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93419" y="5213603"/>
            <a:ext cx="2266315" cy="1102360"/>
            <a:chOff x="693419" y="5213603"/>
            <a:chExt cx="2266315" cy="1102360"/>
          </a:xfrm>
        </p:grpSpPr>
        <p:sp>
          <p:nvSpPr>
            <p:cNvPr id="23" name="object 23"/>
            <p:cNvSpPr/>
            <p:nvPr/>
          </p:nvSpPr>
          <p:spPr>
            <a:xfrm>
              <a:off x="699515" y="5219699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2145029" y="0"/>
                  </a:moveTo>
                  <a:lnTo>
                    <a:pt x="108965" y="0"/>
                  </a:ln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0" y="980694"/>
                  </a:lnTo>
                  <a:lnTo>
                    <a:pt x="8562" y="1023110"/>
                  </a:lnTo>
                  <a:lnTo>
                    <a:pt x="31913" y="1057746"/>
                  </a:lnTo>
                  <a:lnTo>
                    <a:pt x="66549" y="1081097"/>
                  </a:lnTo>
                  <a:lnTo>
                    <a:pt x="108965" y="1089660"/>
                  </a:lnTo>
                  <a:lnTo>
                    <a:pt x="2145029" y="1089660"/>
                  </a:lnTo>
                  <a:lnTo>
                    <a:pt x="2187451" y="1081097"/>
                  </a:lnTo>
                  <a:lnTo>
                    <a:pt x="2222087" y="1057746"/>
                  </a:lnTo>
                  <a:lnTo>
                    <a:pt x="2245435" y="1023110"/>
                  </a:lnTo>
                  <a:lnTo>
                    <a:pt x="2253996" y="980694"/>
                  </a:lnTo>
                  <a:lnTo>
                    <a:pt x="2253996" y="108965"/>
                  </a:lnTo>
                  <a:lnTo>
                    <a:pt x="2245435" y="66544"/>
                  </a:lnTo>
                  <a:lnTo>
                    <a:pt x="2222087" y="31908"/>
                  </a:lnTo>
                  <a:lnTo>
                    <a:pt x="2187451" y="8560"/>
                  </a:lnTo>
                  <a:lnTo>
                    <a:pt x="2145029" y="0"/>
                  </a:lnTo>
                  <a:close/>
                </a:path>
              </a:pathLst>
            </a:custGeom>
            <a:solidFill>
              <a:srgbClr val="679A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9515" y="5219699"/>
              <a:ext cx="2254250" cy="1089660"/>
            </a:xfrm>
            <a:custGeom>
              <a:avLst/>
              <a:gdLst/>
              <a:ahLst/>
              <a:cxnLst/>
              <a:rect l="l" t="t" r="r" b="b"/>
              <a:pathLst>
                <a:path w="2254250" h="1089660">
                  <a:moveTo>
                    <a:pt x="0" y="108965"/>
                  </a:moveTo>
                  <a:lnTo>
                    <a:pt x="8562" y="66544"/>
                  </a:lnTo>
                  <a:lnTo>
                    <a:pt x="31913" y="31908"/>
                  </a:lnTo>
                  <a:lnTo>
                    <a:pt x="66549" y="8560"/>
                  </a:lnTo>
                  <a:lnTo>
                    <a:pt x="108965" y="0"/>
                  </a:lnTo>
                  <a:lnTo>
                    <a:pt x="2145029" y="0"/>
                  </a:lnTo>
                  <a:lnTo>
                    <a:pt x="2187451" y="8560"/>
                  </a:lnTo>
                  <a:lnTo>
                    <a:pt x="2222087" y="31908"/>
                  </a:lnTo>
                  <a:lnTo>
                    <a:pt x="2245435" y="66544"/>
                  </a:lnTo>
                  <a:lnTo>
                    <a:pt x="2253996" y="108965"/>
                  </a:lnTo>
                  <a:lnTo>
                    <a:pt x="2253996" y="980694"/>
                  </a:lnTo>
                  <a:lnTo>
                    <a:pt x="2245435" y="1023110"/>
                  </a:lnTo>
                  <a:lnTo>
                    <a:pt x="2222087" y="1057746"/>
                  </a:lnTo>
                  <a:lnTo>
                    <a:pt x="2187451" y="1081097"/>
                  </a:lnTo>
                  <a:lnTo>
                    <a:pt x="2145029" y="1089660"/>
                  </a:lnTo>
                  <a:lnTo>
                    <a:pt x="108965" y="1089660"/>
                  </a:lnTo>
                  <a:lnTo>
                    <a:pt x="66549" y="1081097"/>
                  </a:lnTo>
                  <a:lnTo>
                    <a:pt x="31913" y="1057746"/>
                  </a:lnTo>
                  <a:lnTo>
                    <a:pt x="8562" y="1023110"/>
                  </a:lnTo>
                  <a:lnTo>
                    <a:pt x="0" y="980694"/>
                  </a:lnTo>
                  <a:lnTo>
                    <a:pt x="0" y="108965"/>
                  </a:lnTo>
                  <a:close/>
                </a:path>
              </a:pathLst>
            </a:custGeom>
            <a:ln w="12192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23645" y="5552947"/>
            <a:ext cx="1805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4F4F4"/>
                </a:solidFill>
                <a:latin typeface="Lucida Sans Unicode"/>
                <a:cs typeface="Lucida Sans Unicode"/>
              </a:rPr>
              <a:t>Authorization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474" rIns="0" bIns="0" rtlCol="0">
            <a:spAutoFit/>
          </a:bodyPr>
          <a:lstStyle/>
          <a:p>
            <a:pPr marL="1697355">
              <a:lnSpc>
                <a:spcPts val="1505"/>
              </a:lnSpc>
            </a:pPr>
            <a:r>
              <a:rPr spc="-25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3200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CBB4-4278-6B4E-4742-A3663407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246AA-3F8A-1F9B-27F4-B8358BD6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99" y="135848"/>
            <a:ext cx="11395101" cy="65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570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18B-B6FF-BE92-2E8A-A6A3A9D6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step by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42FBA-71A5-106B-AD72-B203166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752600"/>
            <a:ext cx="814501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44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5B72-426C-E296-8E9A-29B963D7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step by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B2E3D-97B8-F216-D33D-F6D6F7BD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98" y="1657166"/>
            <a:ext cx="8021169" cy="262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D339D-47CA-FBB2-0565-719874A9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870" y="4191000"/>
            <a:ext cx="830695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1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082D-A7B3-F9BD-6BE3-DF18FA58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step by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6BE6-C8D2-42AE-2CBF-A52553F3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50" y="1752600"/>
            <a:ext cx="5323205" cy="276999"/>
          </a:xfrm>
        </p:spPr>
        <p:txBody>
          <a:bodyPr/>
          <a:lstStyle/>
          <a:p>
            <a:r>
              <a:rPr lang="en-US" dirty="0"/>
              <a:t>Call to the token endpoint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7C61F-64DE-5940-A8F1-626E9DAC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619302"/>
            <a:ext cx="6561392" cy="2450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249E2-A750-AFD4-EFBD-D07959AD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3784071"/>
            <a:ext cx="6104192" cy="293001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EDA7C5-F3A9-CCD9-9B5B-B60D14FCB27E}"/>
              </a:ext>
            </a:extLst>
          </p:cNvPr>
          <p:cNvSpPr txBox="1">
            <a:spLocks/>
          </p:cNvSpPr>
          <p:nvPr/>
        </p:nvSpPr>
        <p:spPr>
          <a:xfrm>
            <a:off x="463549" y="3888063"/>
            <a:ext cx="53232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Finally, the token</a:t>
            </a:r>
          </a:p>
        </p:txBody>
      </p:sp>
    </p:spTree>
    <p:extLst>
      <p:ext uri="{BB962C8B-B14F-4D97-AF65-F5344CB8AC3E}">
        <p14:creationId xmlns:p14="http://schemas.microsoft.com/office/powerpoint/2010/main" val="3958064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92FF-5617-D2B7-CD1E-5BB7BB6D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737501" cy="984885"/>
          </a:xfrm>
        </p:spPr>
        <p:txBody>
          <a:bodyPr/>
          <a:lstStyle/>
          <a:p>
            <a:r>
              <a:rPr lang="en-US" dirty="0"/>
              <a:t>Different Variations of OAuth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7770-796D-F748-1F0D-ABF36F5F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286" y="1752600"/>
            <a:ext cx="11277600" cy="410727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Authorization: </a:t>
            </a:r>
            <a:r>
              <a:rPr lang="en-US" sz="2000" b="0" i="0" dirty="0">
                <a:solidFill>
                  <a:srgbClr val="323849"/>
                </a:solidFill>
                <a:effectLst/>
                <a:latin typeface="Inter"/>
              </a:rPr>
              <a:t>It permits direct login using the 3rd resource. There is no need to provide the username or other login credentials.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Implicit Grant: </a:t>
            </a:r>
            <a:r>
              <a:rPr lang="en-US" sz="2000" b="0" i="0" dirty="0">
                <a:solidFill>
                  <a:srgbClr val="323849"/>
                </a:solidFill>
                <a:effectLst/>
                <a:latin typeface="Inter"/>
              </a:rPr>
              <a:t> It won’t ask for any kind of code. Rather, the client app gets an access token soon after the user’s consent.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Resource Owner Password Credentials Grant: </a:t>
            </a:r>
            <a:r>
              <a:rPr lang="en-US" sz="2000" b="0" i="0" dirty="0">
                <a:solidFill>
                  <a:srgbClr val="323849"/>
                </a:solidFill>
                <a:effectLst/>
                <a:latin typeface="Inter"/>
              </a:rPr>
              <a:t>It involves verification of token validity by the resource server. If valid, the user data will respond to it according to the pre-defined scope.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Client Credentials Grant: </a:t>
            </a:r>
            <a:r>
              <a:rPr lang="en-US" sz="2000" b="0" i="0" dirty="0">
                <a:solidFill>
                  <a:srgbClr val="323849"/>
                </a:solidFill>
                <a:effectLst/>
                <a:latin typeface="Inter"/>
              </a:rPr>
              <a:t>Useful in situations requiring to obtain a token for a scenario that falls outside the user’s context. Only the client uses it.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Refresh Token Grant: </a:t>
            </a:r>
            <a:r>
              <a:rPr lang="en-US" sz="2000" b="0" i="0" dirty="0">
                <a:solidFill>
                  <a:srgbClr val="323849"/>
                </a:solidFill>
                <a:effectLst/>
                <a:latin typeface="Inter"/>
              </a:rPr>
              <a:t>It is useful when accessing as app needs a renewed token.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1488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38AB-1FBB-2BC6-8D5E-27D71C15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432701" cy="984885"/>
          </a:xfrm>
        </p:spPr>
        <p:txBody>
          <a:bodyPr/>
          <a:lstStyle/>
          <a:p>
            <a:r>
              <a:rPr lang="en-US" dirty="0"/>
              <a:t>Facebook </a:t>
            </a:r>
            <a:r>
              <a:rPr lang="en-US" dirty="0" err="1"/>
              <a:t>als</a:t>
            </a:r>
            <a:r>
              <a:rPr lang="en-US" dirty="0"/>
              <a:t> Identity Provider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79BF244-A472-BE53-269A-894B79CD6068}"/>
              </a:ext>
            </a:extLst>
          </p:cNvPr>
          <p:cNvSpPr txBox="1"/>
          <p:nvPr/>
        </p:nvSpPr>
        <p:spPr>
          <a:xfrm>
            <a:off x="948976" y="1855684"/>
            <a:ext cx="8689340" cy="2413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0" dirty="0">
                <a:latin typeface="Courier New"/>
                <a:cs typeface="Courier New"/>
              </a:rPr>
              <a:t>HTTP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1.1</a:t>
            </a:r>
            <a:endParaRPr sz="1400" dirty="0">
              <a:latin typeface="Courier New"/>
              <a:cs typeface="Courier New"/>
            </a:endParaRPr>
          </a:p>
          <a:p>
            <a:pPr marL="445770" marR="3578225" indent="-433705">
              <a:lnSpc>
                <a:spcPct val="101400"/>
              </a:lnSpc>
              <a:spcBef>
                <a:spcPts val="10"/>
              </a:spcBef>
            </a:pPr>
            <a:r>
              <a:rPr sz="1400" dirty="0">
                <a:latin typeface="Courier New"/>
                <a:cs typeface="Courier New"/>
              </a:rPr>
              <a:t>GET</a:t>
            </a:r>
            <a:r>
              <a:rPr sz="1400" spc="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https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  <a:hlinkClick r:id="rId2"/>
              </a:rPr>
              <a:t>www.facebook.com/v2.0/dialog/oauth?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client_id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145044622175352</a:t>
            </a:r>
            <a:endParaRPr sz="1400" dirty="0">
              <a:latin typeface="Courier New"/>
              <a:cs typeface="Courier New"/>
            </a:endParaRPr>
          </a:p>
          <a:p>
            <a:pPr marL="445134" marR="2171065">
              <a:lnSpc>
                <a:spcPct val="101400"/>
              </a:lnSpc>
            </a:pP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400" spc="-10" dirty="0">
                <a:latin typeface="Courier New"/>
                <a:cs typeface="Courier New"/>
              </a:rPr>
              <a:t>scope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email 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400" spc="-10" dirty="0">
                <a:latin typeface="Courier New"/>
                <a:cs typeface="Courier New"/>
              </a:rPr>
              <a:t>redirect_uri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https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//stackauth.com/auth/oauth2/facebook 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400" spc="-10" dirty="0">
                <a:latin typeface="Courier New"/>
                <a:cs typeface="Courier New"/>
              </a:rPr>
              <a:t>state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endParaRPr sz="1400" dirty="0">
              <a:latin typeface="Courier New"/>
              <a:cs typeface="Courier New"/>
            </a:endParaRPr>
          </a:p>
          <a:p>
            <a:pPr marL="878205">
              <a:lnSpc>
                <a:spcPct val="100000"/>
              </a:lnSpc>
              <a:spcBef>
                <a:spcPts val="25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878205" marR="5080">
              <a:lnSpc>
                <a:spcPct val="101400"/>
              </a:lnSpc>
            </a:pP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"sid"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"st"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"a7b1972f33fdea4620e3276001a2b33ce9c1d5f9bc63227ecab767c1bd2617bd"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endParaRPr sz="1400" dirty="0">
              <a:latin typeface="Courier New"/>
              <a:cs typeface="Courier New"/>
            </a:endParaRPr>
          </a:p>
          <a:p>
            <a:pPr marL="878205">
              <a:lnSpc>
                <a:spcPct val="100000"/>
              </a:lnSpc>
              <a:spcBef>
                <a:spcPts val="40"/>
              </a:spcBef>
            </a:pP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"ses"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"1c2bdda2ed7f4322952baf4ef2cbbd66"</a:t>
            </a:r>
            <a:endParaRPr sz="1400" dirty="0">
              <a:latin typeface="Courier New"/>
              <a:cs typeface="Courier New"/>
            </a:endParaRPr>
          </a:p>
          <a:p>
            <a:pPr marL="878205">
              <a:lnSpc>
                <a:spcPct val="100000"/>
              </a:lnSpc>
              <a:spcBef>
                <a:spcPts val="60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3735DFF-506C-72AC-16EE-66A5CB1A168D}"/>
              </a:ext>
            </a:extLst>
          </p:cNvPr>
          <p:cNvSpPr txBox="1"/>
          <p:nvPr/>
        </p:nvSpPr>
        <p:spPr>
          <a:xfrm>
            <a:off x="692150" y="4322870"/>
            <a:ext cx="9009380" cy="26875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114"/>
              </a:spcBef>
            </a:pPr>
            <a:r>
              <a:rPr sz="1400" spc="-10" dirty="0">
                <a:latin typeface="Courier New"/>
                <a:cs typeface="Courier New"/>
              </a:rPr>
              <a:t>HTTP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1.1</a:t>
            </a:r>
            <a:endParaRPr sz="1400" dirty="0">
              <a:latin typeface="Courier New"/>
              <a:cs typeface="Courier New"/>
            </a:endParaRPr>
          </a:p>
          <a:p>
            <a:pPr marL="765175" marR="654685" indent="-433070">
              <a:lnSpc>
                <a:spcPct val="101400"/>
              </a:lnSpc>
              <a:spcBef>
                <a:spcPts val="10"/>
              </a:spcBef>
            </a:pPr>
            <a:r>
              <a:rPr sz="1400" dirty="0">
                <a:latin typeface="Courier New"/>
                <a:cs typeface="Courier New"/>
              </a:rPr>
              <a:t>GET</a:t>
            </a:r>
            <a:r>
              <a:rPr sz="1400" spc="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https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//stackauth.com/auth/oauth2/facebook? </a:t>
            </a:r>
            <a:r>
              <a:rPr sz="1400" spc="-10" dirty="0">
                <a:latin typeface="Courier New"/>
                <a:cs typeface="Courier New"/>
              </a:rPr>
              <a:t>code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AQBxewj3LeZBc4NzUJv7FFd0fDfB2UM5jyfeX5Cac2NaaxQMRxsfY03TDCcdaj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... &amp;</a:t>
            </a:r>
            <a:r>
              <a:rPr sz="1400" spc="-10" dirty="0">
                <a:latin typeface="Courier New"/>
                <a:cs typeface="Courier New"/>
              </a:rPr>
              <a:t>state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endParaRPr sz="1400" dirty="0">
              <a:latin typeface="Courier New"/>
              <a:cs typeface="Courier New"/>
            </a:endParaRPr>
          </a:p>
          <a:p>
            <a:pPr marL="1198245">
              <a:lnSpc>
                <a:spcPct val="100000"/>
              </a:lnSpc>
              <a:spcBef>
                <a:spcPts val="25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1198245" marR="5080">
              <a:lnSpc>
                <a:spcPct val="101400"/>
              </a:lnSpc>
            </a:pP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"sid"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"st"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"2458ff31cc4291023c2c301aa58dd6a4938a0bcfa5066d229a77c1f8abc09e51"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"ses"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"d4bda5e797a94c858d8a40edafc431f5"</a:t>
            </a:r>
            <a:endParaRPr sz="1400" dirty="0">
              <a:latin typeface="Courier New"/>
              <a:cs typeface="Courier New"/>
            </a:endParaRPr>
          </a:p>
          <a:p>
            <a:pPr marL="1198245">
              <a:lnSpc>
                <a:spcPct val="100000"/>
              </a:lnSpc>
              <a:spcBef>
                <a:spcPts val="75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 marL="12065" marR="803275">
              <a:lnSpc>
                <a:spcPts val="2200"/>
              </a:lnSpc>
              <a:spcBef>
                <a:spcPts val="1400"/>
              </a:spcBef>
              <a:buClr>
                <a:srgbClr val="3333CC"/>
              </a:buClr>
              <a:buSzPct val="85000"/>
              <a:tabLst>
                <a:tab pos="390525" algn="l"/>
                <a:tab pos="391160" algn="l"/>
              </a:tabLst>
            </a:pPr>
            <a:endParaRPr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824293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094E-F93A-7DFE-0501-99742177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48" y="1031239"/>
            <a:ext cx="7813701" cy="984885"/>
          </a:xfrm>
        </p:spPr>
        <p:txBody>
          <a:bodyPr/>
          <a:lstStyle/>
          <a:p>
            <a:r>
              <a:rPr lang="en-US" dirty="0"/>
              <a:t>Facebook </a:t>
            </a:r>
            <a:r>
              <a:rPr lang="en-US" dirty="0" err="1"/>
              <a:t>als</a:t>
            </a:r>
            <a:r>
              <a:rPr lang="en-US" dirty="0"/>
              <a:t> Identity Provider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8F37417-E101-2FCC-5D26-D0F29EA23915}"/>
              </a:ext>
            </a:extLst>
          </p:cNvPr>
          <p:cNvSpPr txBox="1"/>
          <p:nvPr/>
        </p:nvSpPr>
        <p:spPr>
          <a:xfrm>
            <a:off x="1682750" y="1905000"/>
            <a:ext cx="8147684" cy="13296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0" dirty="0">
                <a:latin typeface="Courier New"/>
                <a:cs typeface="Courier New"/>
              </a:rPr>
              <a:t>HTTP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1.1</a:t>
            </a:r>
            <a:endParaRPr sz="1400" dirty="0">
              <a:latin typeface="Courier New"/>
              <a:cs typeface="Courier New"/>
            </a:endParaRPr>
          </a:p>
          <a:p>
            <a:pPr marL="445134" marR="5080" indent="-433070">
              <a:lnSpc>
                <a:spcPct val="102000"/>
              </a:lnSpc>
            </a:pPr>
            <a:r>
              <a:rPr sz="1400" dirty="0">
                <a:latin typeface="Courier New"/>
                <a:cs typeface="Courier New"/>
              </a:rPr>
              <a:t>GET</a:t>
            </a:r>
            <a:r>
              <a:rPr sz="1400" spc="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https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//graph.facebook.com/v3.1/oauth/access_token? </a:t>
            </a:r>
            <a:r>
              <a:rPr sz="1400" spc="-10" dirty="0">
                <a:latin typeface="Courier New"/>
                <a:cs typeface="Courier New"/>
              </a:rPr>
              <a:t>client_id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FF8000"/>
                </a:solidFill>
                <a:latin typeface="Courier New"/>
                <a:cs typeface="Courier New"/>
              </a:rPr>
              <a:t>145044622175352 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400" spc="-10" dirty="0">
                <a:latin typeface="Courier New"/>
                <a:cs typeface="Courier New"/>
              </a:rPr>
              <a:t>redirect_uri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https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//stackauth.com/auth/oauth2/facebook 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400" spc="-10" dirty="0">
                <a:latin typeface="Courier New"/>
                <a:cs typeface="Courier New"/>
              </a:rPr>
              <a:t>client_secret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=&lt;</a:t>
            </a:r>
            <a:r>
              <a:rPr sz="1400" spc="-10" dirty="0">
                <a:latin typeface="Courier New"/>
                <a:cs typeface="Courier New"/>
              </a:rPr>
              <a:t>PASSWORD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&gt; &amp;</a:t>
            </a:r>
            <a:r>
              <a:rPr sz="1400" spc="-10" dirty="0">
                <a:latin typeface="Courier New"/>
                <a:cs typeface="Courier New"/>
              </a:rPr>
              <a:t>code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AQBxewj3LeZBc4NzUJv7FFd0fDfB2UM5jyfeX5Cac2NaaxQMRxsfY03TDCcdaj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...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9115609-E61B-67AA-3BF6-997ACE25C0A7}"/>
              </a:ext>
            </a:extLst>
          </p:cNvPr>
          <p:cNvSpPr txBox="1"/>
          <p:nvPr/>
        </p:nvSpPr>
        <p:spPr>
          <a:xfrm>
            <a:off x="1616392" y="3429000"/>
            <a:ext cx="4140200" cy="1113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12700" marR="545465">
              <a:lnSpc>
                <a:spcPct val="101400"/>
              </a:lnSpc>
              <a:spcBef>
                <a:spcPts val="10"/>
              </a:spcBef>
            </a:pPr>
            <a:r>
              <a:rPr sz="1400" dirty="0">
                <a:solidFill>
                  <a:srgbClr val="808080"/>
                </a:solidFill>
                <a:latin typeface="Courier New"/>
                <a:cs typeface="Courier New"/>
              </a:rPr>
              <a:t>"access_token"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b="1" spc="17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808080"/>
                </a:solidFill>
                <a:latin typeface="Courier New"/>
                <a:cs typeface="Courier New"/>
              </a:rPr>
              <a:t>"&lt;ACCESS-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TOKEN&gt;"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400" dirty="0">
                <a:solidFill>
                  <a:srgbClr val="808080"/>
                </a:solidFill>
                <a:latin typeface="Courier New"/>
                <a:cs typeface="Courier New"/>
              </a:rPr>
              <a:t>"token_type"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b="1" spc="10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08080"/>
                </a:solidFill>
                <a:latin typeface="Courier New"/>
                <a:cs typeface="Courier New"/>
              </a:rPr>
              <a:t>"&lt;TYPE&gt;"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808080"/>
                </a:solidFill>
                <a:latin typeface="Courier New"/>
                <a:cs typeface="Courier New"/>
              </a:rPr>
              <a:t>"expires_in"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400" b="1" spc="19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400" dirty="0">
                <a:latin typeface="Courier New"/>
                <a:cs typeface="Courier New"/>
              </a:rPr>
              <a:t>SECONDS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400" dirty="0">
                <a:latin typeface="Courier New"/>
                <a:cs typeface="Courier New"/>
              </a:rPr>
              <a:t>TIL</a:t>
            </a:r>
            <a:r>
              <a:rPr sz="14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latin typeface="Courier New"/>
                <a:cs typeface="Courier New"/>
              </a:rPr>
              <a:t>EXPIRATION</a:t>
            </a:r>
            <a:r>
              <a:rPr sz="1400" b="1" spc="-10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00" b="1" spc="5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CFCC0-14C9-26A2-37CD-39A341C1E00F}"/>
              </a:ext>
            </a:extLst>
          </p:cNvPr>
          <p:cNvSpPr txBox="1"/>
          <p:nvPr/>
        </p:nvSpPr>
        <p:spPr>
          <a:xfrm>
            <a:off x="1146492" y="4800600"/>
            <a:ext cx="9220200" cy="122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825">
              <a:lnSpc>
                <a:spcPct val="100000"/>
              </a:lnSpc>
            </a:pPr>
            <a:r>
              <a:rPr lang="en-US" sz="1200" spc="-10" dirty="0">
                <a:latin typeface="Courier New"/>
                <a:cs typeface="Courier New"/>
              </a:rPr>
              <a:t>HTTP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lang="en-US" sz="1200" spc="-10" dirty="0">
                <a:solidFill>
                  <a:srgbClr val="FF8000"/>
                </a:solidFill>
                <a:latin typeface="Courier New"/>
                <a:cs typeface="Courier New"/>
              </a:rPr>
              <a:t>1.1</a:t>
            </a:r>
            <a:endParaRPr lang="en-US" sz="1200" dirty="0">
              <a:latin typeface="Courier New"/>
              <a:cs typeface="Courier New"/>
            </a:endParaRPr>
          </a:p>
          <a:p>
            <a:pPr marL="811530" marR="1819910" indent="-433705">
              <a:lnSpc>
                <a:spcPct val="101400"/>
              </a:lnSpc>
              <a:spcBef>
                <a:spcPts val="15"/>
              </a:spcBef>
            </a:pPr>
            <a:r>
              <a:rPr lang="en-US" sz="1200" dirty="0">
                <a:latin typeface="Courier New"/>
                <a:cs typeface="Courier New"/>
              </a:rPr>
              <a:t>GET</a:t>
            </a:r>
            <a:r>
              <a:rPr lang="en-US" sz="1200" spc="35" dirty="0">
                <a:latin typeface="Courier New"/>
                <a:cs typeface="Courier New"/>
              </a:rPr>
              <a:t> </a:t>
            </a:r>
            <a:r>
              <a:rPr lang="en-US" sz="1200" spc="-10" dirty="0">
                <a:latin typeface="Courier New"/>
                <a:cs typeface="Courier New"/>
              </a:rPr>
              <a:t>https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lang="en-US" sz="1200" spc="-10" dirty="0">
                <a:solidFill>
                  <a:srgbClr val="008000"/>
                </a:solidFill>
                <a:latin typeface="Courier New"/>
                <a:cs typeface="Courier New"/>
              </a:rPr>
              <a:t>//accounts.login.idm.telekom.com/oauth2/auth? </a:t>
            </a:r>
            <a:r>
              <a:rPr lang="en-US" sz="1200" spc="-10" dirty="0" err="1">
                <a:latin typeface="Courier New"/>
                <a:cs typeface="Courier New"/>
              </a:rPr>
              <a:t>client_id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lang="en-US" sz="1200" spc="-10" dirty="0">
                <a:solidFill>
                  <a:srgbClr val="FF8000"/>
                </a:solidFill>
                <a:latin typeface="Courier New"/>
                <a:cs typeface="Courier New"/>
              </a:rPr>
              <a:t>10LIVESAM30000004901VESPAPICOTELEKOM0000</a:t>
            </a:r>
            <a:endParaRPr lang="en-US" sz="1200" dirty="0">
              <a:latin typeface="Courier New"/>
              <a:cs typeface="Courier New"/>
            </a:endParaRPr>
          </a:p>
          <a:p>
            <a:pPr marL="810895" marR="1061085">
              <a:lnSpc>
                <a:spcPct val="101400"/>
              </a:lnSpc>
            </a:pP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lang="en-US" sz="1200" b="1" spc="-10" dirty="0">
                <a:latin typeface="Courier New"/>
                <a:cs typeface="Courier New"/>
              </a:rPr>
              <a:t>scope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lang="en-US" sz="1200" b="1" spc="-10" dirty="0" err="1">
                <a:latin typeface="Courier New"/>
                <a:cs typeface="Courier New"/>
              </a:rPr>
              <a:t>openid</a:t>
            </a:r>
            <a:r>
              <a:rPr lang="en-US" sz="1200" b="1" spc="-10" dirty="0">
                <a:latin typeface="Courier New"/>
                <a:cs typeface="Courier New"/>
              </a:rPr>
              <a:t> 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lang="en-US" sz="1200" spc="-10" dirty="0" err="1">
                <a:latin typeface="Courier New"/>
                <a:cs typeface="Courier New"/>
              </a:rPr>
              <a:t>redirect_uri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lang="en-US" sz="1200" spc="-10" dirty="0">
                <a:latin typeface="Courier New"/>
                <a:cs typeface="Courier New"/>
              </a:rPr>
              <a:t>https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lang="en-US" sz="1200" spc="-1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spc="-10" dirty="0">
                <a:solidFill>
                  <a:srgbClr val="008000"/>
                </a:solidFill>
                <a:latin typeface="Courier New"/>
                <a:cs typeface="Courier New"/>
                <a:hlinkClick r:id="rId2"/>
              </a:rPr>
              <a:t>www.telekom.de/tech/sam/ess/callback</a:t>
            </a:r>
            <a:r>
              <a:rPr lang="en-US" sz="1200" spc="-1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state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f3a34ae4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FF8000"/>
                </a:solidFill>
                <a:latin typeface="Courier New"/>
                <a:cs typeface="Courier New"/>
              </a:rPr>
              <a:t>80eb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FF8000"/>
                </a:solidFill>
                <a:latin typeface="Courier New"/>
                <a:cs typeface="Courier New"/>
              </a:rPr>
              <a:t>44d9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FF8000"/>
                </a:solidFill>
                <a:latin typeface="Courier New"/>
                <a:cs typeface="Courier New"/>
              </a:rPr>
              <a:t>84f1</a:t>
            </a:r>
            <a:r>
              <a:rPr lang="en-US" sz="1200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lang="en-US" sz="1200" spc="-10" dirty="0">
                <a:latin typeface="Courier New"/>
                <a:cs typeface="Courier New"/>
              </a:rPr>
              <a:t>a942aafb67f8</a:t>
            </a:r>
            <a:endParaRPr lang="en-US" sz="1200" dirty="0">
              <a:latin typeface="Courier New"/>
              <a:cs typeface="Courier New"/>
            </a:endParaRPr>
          </a:p>
          <a:p>
            <a:pPr marL="810895">
              <a:lnSpc>
                <a:spcPct val="100000"/>
              </a:lnSpc>
              <a:spcBef>
                <a:spcPts val="60"/>
              </a:spcBef>
            </a:pP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lang="en-US" sz="1200" spc="-10" dirty="0" err="1">
                <a:latin typeface="Courier New"/>
                <a:cs typeface="Courier New"/>
              </a:rPr>
              <a:t>response_type</a:t>
            </a:r>
            <a:r>
              <a:rPr lang="en-US" sz="1200" b="1" spc="-10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lang="en-US" sz="1200" spc="-10" dirty="0">
                <a:latin typeface="Courier New"/>
                <a:cs typeface="Courier New"/>
              </a:rPr>
              <a:t>code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FB3D7-7D99-8A11-C3D3-577D61F2B927}"/>
              </a:ext>
            </a:extLst>
          </p:cNvPr>
          <p:cNvSpPr txBox="1"/>
          <p:nvPr/>
        </p:nvSpPr>
        <p:spPr>
          <a:xfrm>
            <a:off x="7778750" y="4542155"/>
            <a:ext cx="280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von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16554769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9C09-DFBA-83D0-71C9-BF89BA75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685800"/>
            <a:ext cx="6289701" cy="984885"/>
          </a:xfrm>
        </p:spPr>
        <p:txBody>
          <a:bodyPr/>
          <a:lstStyle/>
          <a:p>
            <a:r>
              <a:rPr lang="en-US" dirty="0"/>
              <a:t>Was tun </a:t>
            </a:r>
            <a:r>
              <a:rPr lang="en-US" dirty="0" err="1"/>
              <a:t>mit</a:t>
            </a:r>
            <a:r>
              <a:rPr lang="en-US" dirty="0"/>
              <a:t> dem Token?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30E2B-39E6-DC95-13E4-1BABCABE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34" y="2362200"/>
            <a:ext cx="7392432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34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52F7-A083-55E8-E16B-3FB6A0B5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617B2-8815-D9F0-0DF8-39221BA3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4" y="997711"/>
            <a:ext cx="841174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7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7024A-0861-D2CD-CECB-9CBDEECC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70" y="245390"/>
            <a:ext cx="9753600" cy="66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3090</Words>
  <Application>Microsoft Office PowerPoint</Application>
  <PresentationFormat>Custom</PresentationFormat>
  <Paragraphs>485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HGPGothicE</vt:lpstr>
      <vt:lpstr>Arial</vt:lpstr>
      <vt:lpstr>Calibri</vt:lpstr>
      <vt:lpstr>Courier New</vt:lpstr>
      <vt:lpstr>IBM Plex Sans</vt:lpstr>
      <vt:lpstr>Inter</vt:lpstr>
      <vt:lpstr>Lucida Sans Unicode</vt:lpstr>
      <vt:lpstr>Tahoma</vt:lpstr>
      <vt:lpstr>Times New Roman</vt:lpstr>
      <vt:lpstr>Trebuchet MS</vt:lpstr>
      <vt:lpstr>Wingdings</vt:lpstr>
      <vt:lpstr>Office Theme</vt:lpstr>
      <vt:lpstr>Security – Session 3: Authentication</vt:lpstr>
      <vt:lpstr>Abgrenzung Authentisierung und Autorisierung</vt:lpstr>
      <vt:lpstr>Identifikation vs. Authentifikation</vt:lpstr>
      <vt:lpstr>Identifikation</vt:lpstr>
      <vt:lpstr>Identifikation</vt:lpstr>
      <vt:lpstr>Autorisierung</vt:lpstr>
      <vt:lpstr>Digitale Identität</vt:lpstr>
      <vt:lpstr>Mehrere digitale Identitäten sind möglich</vt:lpstr>
      <vt:lpstr>User Authentication</vt:lpstr>
      <vt:lpstr>User Authentication</vt:lpstr>
      <vt:lpstr>Section</vt:lpstr>
      <vt:lpstr>Klassen von Authentifizierungsverfahren</vt:lpstr>
      <vt:lpstr>In English – Authentication Credentials</vt:lpstr>
      <vt:lpstr>Klassen von Authentifizierungsverfahren</vt:lpstr>
      <vt:lpstr>Klassen von Authentifizierungsverfahren</vt:lpstr>
      <vt:lpstr>Klassen von Authentifizierungsverfahren</vt:lpstr>
      <vt:lpstr>Klassen von Authentifizierungsverfahren</vt:lpstr>
      <vt:lpstr>Klassen von Authentifizierungsverfahren</vt:lpstr>
      <vt:lpstr>Klassen von Authentifizierungsverfahren</vt:lpstr>
      <vt:lpstr>Klassen von Authentifizierungsverfahren</vt:lpstr>
      <vt:lpstr>Klassen von Authentifizierungsverfahren</vt:lpstr>
      <vt:lpstr>Generelle Authentifikationsverfahren</vt:lpstr>
      <vt:lpstr>Generelle Authentifikationsverfahren</vt:lpstr>
      <vt:lpstr>Section</vt:lpstr>
      <vt:lpstr>Passwortverfahren</vt:lpstr>
      <vt:lpstr>Passwortverfahren – Angriffsvektoren </vt:lpstr>
      <vt:lpstr>Angriffsvektoren bei Passwörtern – Vektor Erraten</vt:lpstr>
      <vt:lpstr>Schutzvorkehrungen für Passwörter – Vektor Erraten</vt:lpstr>
      <vt:lpstr>Angriffsvektoren bei Passwörtern – Vektor Abfangen</vt:lpstr>
      <vt:lpstr>Schutzvorkehrungen für Passwörter – Vektor Abfangen</vt:lpstr>
      <vt:lpstr>Angriffsvektoren bei Passwörtern – Vektor Entwenden</vt:lpstr>
      <vt:lpstr>Schutzvorkehrungen für Passwörter – Vektor Entwenden</vt:lpstr>
      <vt:lpstr>Weitere Passwortaspekte</vt:lpstr>
      <vt:lpstr>PowerPoint Presentation</vt:lpstr>
      <vt:lpstr>One Time Passwords</vt:lpstr>
      <vt:lpstr>Time-Synchronized OTP</vt:lpstr>
      <vt:lpstr>Challenge-Based OTPs</vt:lpstr>
      <vt:lpstr>Section</vt:lpstr>
      <vt:lpstr>Prinzip Challenge Response</vt:lpstr>
      <vt:lpstr>Challenge Response Verfahren</vt:lpstr>
      <vt:lpstr>Challenge Response mit symmetrischen Schlüsseln</vt:lpstr>
      <vt:lpstr>Challenge Response mit Public Key und Zertifikaten</vt:lpstr>
      <vt:lpstr>Zero Knowledge Proof</vt:lpstr>
      <vt:lpstr>Ali Baba’s cave</vt:lpstr>
      <vt:lpstr>Section</vt:lpstr>
      <vt:lpstr>Issues with keys</vt:lpstr>
      <vt:lpstr>First Solution: Key Server</vt:lpstr>
      <vt:lpstr>Another approach Symmetric Key Exchange</vt:lpstr>
      <vt:lpstr>Digital Signature Process</vt:lpstr>
      <vt:lpstr>Digital Signature Verification Process</vt:lpstr>
      <vt:lpstr>Key Issue in Secure Communication</vt:lpstr>
      <vt:lpstr>What is a Digital Certificate?</vt:lpstr>
      <vt:lpstr>More formally</vt:lpstr>
      <vt:lpstr>What is trust in this context?</vt:lpstr>
      <vt:lpstr>PKI Players</vt:lpstr>
      <vt:lpstr>Trust</vt:lpstr>
      <vt:lpstr>Strict Trust Hierarchy</vt:lpstr>
      <vt:lpstr>Networked CA</vt:lpstr>
      <vt:lpstr>Networked – Hub and Spoke</vt:lpstr>
      <vt:lpstr>Webbrowser</vt:lpstr>
      <vt:lpstr>Example of Certificate and public key use in network comm</vt:lpstr>
      <vt:lpstr>Pretty Good Privacy</vt:lpstr>
      <vt:lpstr>Certificate Lifecycles</vt:lpstr>
      <vt:lpstr>Section</vt:lpstr>
      <vt:lpstr>Biometrische Merkmale</vt:lpstr>
      <vt:lpstr>Anforderungen an biometrische Merkmale</vt:lpstr>
      <vt:lpstr>Probleme mit Biometrie</vt:lpstr>
      <vt:lpstr>Beispiel: Keystroke Dynamic</vt:lpstr>
      <vt:lpstr>Akzeptanzraten</vt:lpstr>
      <vt:lpstr>Equal Error Rate</vt:lpstr>
      <vt:lpstr>Biometrische Verfahren Vergleich</vt:lpstr>
      <vt:lpstr>Section</vt:lpstr>
      <vt:lpstr>Adaptive Sicherheit durch Verwendung mehrerer Faktoren</vt:lpstr>
      <vt:lpstr>Adaptive Sicherheit durch Verwendung mehrerer Faktoren</vt:lpstr>
      <vt:lpstr>Adaptive Sicherheit durch Verwendung mehrerer Faktoren</vt:lpstr>
      <vt:lpstr>Section</vt:lpstr>
      <vt:lpstr>Konzept</vt:lpstr>
      <vt:lpstr>OpenID Connect</vt:lpstr>
      <vt:lpstr>OpenID Connect</vt:lpstr>
      <vt:lpstr>OpenID Connect</vt:lpstr>
      <vt:lpstr>Zentrales OpenID Objekt</vt:lpstr>
      <vt:lpstr>OpenID Connect Token</vt:lpstr>
      <vt:lpstr>JSON Web Tokens (JWT)</vt:lpstr>
      <vt:lpstr>JWT Token</vt:lpstr>
      <vt:lpstr>How to obtain a JWT token?</vt:lpstr>
      <vt:lpstr>Presenting OAuth</vt:lpstr>
      <vt:lpstr>OAuth flows</vt:lpstr>
      <vt:lpstr>Classical OAuth Players</vt:lpstr>
      <vt:lpstr>OAuth overflow</vt:lpstr>
      <vt:lpstr>PowerPoint Presentation</vt:lpstr>
      <vt:lpstr>OAuth step by step</vt:lpstr>
      <vt:lpstr>OAuth step by step</vt:lpstr>
      <vt:lpstr>OAuth step by step</vt:lpstr>
      <vt:lpstr>Different Variations of OAuth</vt:lpstr>
      <vt:lpstr>Facebook als Identity Provider Beispiel</vt:lpstr>
      <vt:lpstr>Facebook als Identity Provider Beispiel</vt:lpstr>
      <vt:lpstr>Was tun mit dem Token?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</dc:title>
  <dc:creator>Thomas Hupperich</dc:creator>
  <cp:lastModifiedBy>Elefant</cp:lastModifiedBy>
  <cp:revision>3</cp:revision>
  <dcterms:created xsi:type="dcterms:W3CDTF">2023-01-30T17:03:51Z</dcterms:created>
  <dcterms:modified xsi:type="dcterms:W3CDTF">2023-11-06T20:33:15Z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2023-01-30T00:00:00Z</vt:filetime>
  </property>
  <property fmtid="{D5CDD505-2E9C-101B-9397-08002B2CF9AE}" pid="3" name="Creator">
    <vt:lpwstr>Adobe Acrobat Pro (64-bit) 22.3.20314</vt:lpwstr>
  </property>
  <property fmtid="{D5CDD505-2E9C-101B-9397-08002B2CF9AE}" pid="4" name="LastSaved">
    <vt:filetime>2023-01-30T00:00:00Z</vt:filetime>
  </property>
  <property fmtid="{D5CDD505-2E9C-101B-9397-08002B2CF9AE}" pid="5" name="Producer">
    <vt:lpwstr>Adobe Acrobat Pro (64-bit) 22.3.20314</vt:lpwstr>
  </property>
</Properties>
</file>